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78" r:id="rId3"/>
    <p:sldId id="265" r:id="rId4"/>
    <p:sldId id="277" r:id="rId5"/>
    <p:sldId id="276" r:id="rId6"/>
    <p:sldId id="287" r:id="rId7"/>
    <p:sldId id="271" r:id="rId8"/>
    <p:sldId id="283" r:id="rId9"/>
    <p:sldId id="284" r:id="rId10"/>
    <p:sldId id="285" r:id="rId11"/>
    <p:sldId id="286" r:id="rId12"/>
    <p:sldId id="289" r:id="rId13"/>
    <p:sldId id="267" r:id="rId14"/>
    <p:sldId id="288" r:id="rId15"/>
    <p:sldId id="269"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Granaina" panose="020B0604020202020204" charset="0"/>
      <p:regular r:id="rId22"/>
    </p:embeddedFont>
    <p:embeddedFont>
      <p:font typeface="Hadassah Friedlaender" panose="02020603050405020304" pitchFamily="18" charset="-79"/>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8679"/>
    <a:srgbClr val="FAF3DE"/>
    <a:srgbClr val="FFCCC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078353-07FC-4E18-9A1F-0834278C85E4}" v="8" dt="2022-01-26T11:21:08.755"/>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1435" autoAdjust="0"/>
  </p:normalViewPr>
  <p:slideViewPr>
    <p:cSldViewPr>
      <p:cViewPr>
        <p:scale>
          <a:sx n="33" d="100"/>
          <a:sy n="33" d="100"/>
        </p:scale>
        <p:origin x="1954" y="3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seem salami" userId="78e1deab9cc91127" providerId="LiveId" clId="{DD078353-07FC-4E18-9A1F-0834278C85E4}"/>
    <pc:docChg chg="undo custSel modSld">
      <pc:chgData name="waseem salami" userId="78e1deab9cc91127" providerId="LiveId" clId="{DD078353-07FC-4E18-9A1F-0834278C85E4}" dt="2022-01-26T11:25:06.199" v="550" actId="1076"/>
      <pc:docMkLst>
        <pc:docMk/>
      </pc:docMkLst>
      <pc:sldChg chg="addSp modSp mod">
        <pc:chgData name="waseem salami" userId="78e1deab9cc91127" providerId="LiveId" clId="{DD078353-07FC-4E18-9A1F-0834278C85E4}" dt="2022-01-26T10:50:37.943" v="496" actId="14100"/>
        <pc:sldMkLst>
          <pc:docMk/>
          <pc:sldMk cId="0" sldId="267"/>
        </pc:sldMkLst>
        <pc:spChg chg="mod">
          <ac:chgData name="waseem salami" userId="78e1deab9cc91127" providerId="LiveId" clId="{DD078353-07FC-4E18-9A1F-0834278C85E4}" dt="2022-01-26T10:50:17.293" v="489" actId="1076"/>
          <ac:spMkLst>
            <pc:docMk/>
            <pc:sldMk cId="0" sldId="267"/>
            <ac:spMk id="8" creationId="{14C7716C-607D-4AF2-8719-AE6BD9856832}"/>
          </ac:spMkLst>
        </pc:spChg>
        <pc:spChg chg="mod">
          <ac:chgData name="waseem salami" userId="78e1deab9cc91127" providerId="LiveId" clId="{DD078353-07FC-4E18-9A1F-0834278C85E4}" dt="2022-01-26T10:50:30.660" v="493" actId="1076"/>
          <ac:spMkLst>
            <pc:docMk/>
            <pc:sldMk cId="0" sldId="267"/>
            <ac:spMk id="16" creationId="{0DD07E7A-28B5-46D2-BF0D-D7CAAB2C0D4E}"/>
          </ac:spMkLst>
        </pc:spChg>
        <pc:graphicFrameChg chg="mod">
          <ac:chgData name="waseem salami" userId="78e1deab9cc91127" providerId="LiveId" clId="{DD078353-07FC-4E18-9A1F-0834278C85E4}" dt="2022-01-26T10:50:14.187" v="488" actId="1076"/>
          <ac:graphicFrameMkLst>
            <pc:docMk/>
            <pc:sldMk cId="0" sldId="267"/>
            <ac:graphicFrameMk id="4" creationId="{170A6F1D-C9B5-421A-9C33-E0432B7F470B}"/>
          </ac:graphicFrameMkLst>
        </pc:graphicFrameChg>
        <pc:graphicFrameChg chg="mod">
          <ac:chgData name="waseem salami" userId="78e1deab9cc91127" providerId="LiveId" clId="{DD078353-07FC-4E18-9A1F-0834278C85E4}" dt="2022-01-26T10:50:24.775" v="492" actId="1076"/>
          <ac:graphicFrameMkLst>
            <pc:docMk/>
            <pc:sldMk cId="0" sldId="267"/>
            <ac:graphicFrameMk id="12" creationId="{EE416C03-20A3-4314-BDE6-ACB136F01C8F}"/>
          </ac:graphicFrameMkLst>
        </pc:graphicFrameChg>
        <pc:picChg chg="add mod">
          <ac:chgData name="waseem salami" userId="78e1deab9cc91127" providerId="LiveId" clId="{DD078353-07FC-4E18-9A1F-0834278C85E4}" dt="2022-01-26T10:50:37.943" v="496" actId="14100"/>
          <ac:picMkLst>
            <pc:docMk/>
            <pc:sldMk cId="0" sldId="267"/>
            <ac:picMk id="3" creationId="{04835D16-0872-48E5-A7B8-A2A222FCFC6E}"/>
          </ac:picMkLst>
        </pc:picChg>
      </pc:sldChg>
      <pc:sldChg chg="addSp modSp mod modShow">
        <pc:chgData name="waseem salami" userId="78e1deab9cc91127" providerId="LiveId" clId="{DD078353-07FC-4E18-9A1F-0834278C85E4}" dt="2022-01-26T11:22:53.528" v="524" actId="729"/>
        <pc:sldMkLst>
          <pc:docMk/>
          <pc:sldMk cId="2611846886" sldId="271"/>
        </pc:sldMkLst>
        <pc:spChg chg="mod">
          <ac:chgData name="waseem salami" userId="78e1deab9cc91127" providerId="LiveId" clId="{DD078353-07FC-4E18-9A1F-0834278C85E4}" dt="2022-01-26T10:35:58.020" v="287" actId="1076"/>
          <ac:spMkLst>
            <pc:docMk/>
            <pc:sldMk cId="2611846886" sldId="271"/>
            <ac:spMk id="2" creationId="{00000000-0000-0000-0000-000000000000}"/>
          </ac:spMkLst>
        </pc:spChg>
        <pc:spChg chg="mod">
          <ac:chgData name="waseem salami" userId="78e1deab9cc91127" providerId="LiveId" clId="{DD078353-07FC-4E18-9A1F-0834278C85E4}" dt="2022-01-26T10:26:35.310" v="3" actId="1076"/>
          <ac:spMkLst>
            <pc:docMk/>
            <pc:sldMk cId="2611846886" sldId="271"/>
            <ac:spMk id="5" creationId="{00000000-0000-0000-0000-000000000000}"/>
          </ac:spMkLst>
        </pc:spChg>
        <pc:spChg chg="add mod">
          <ac:chgData name="waseem salami" userId="78e1deab9cc91127" providerId="LiveId" clId="{DD078353-07FC-4E18-9A1F-0834278C85E4}" dt="2022-01-26T10:35:54.507" v="286" actId="403"/>
          <ac:spMkLst>
            <pc:docMk/>
            <pc:sldMk cId="2611846886" sldId="271"/>
            <ac:spMk id="7" creationId="{6C18F60E-AB75-404B-8622-E75B3402FBAE}"/>
          </ac:spMkLst>
        </pc:spChg>
        <pc:picChg chg="mod">
          <ac:chgData name="waseem salami" userId="78e1deab9cc91127" providerId="LiveId" clId="{DD078353-07FC-4E18-9A1F-0834278C85E4}" dt="2022-01-26T10:26:29.266" v="2" actId="1076"/>
          <ac:picMkLst>
            <pc:docMk/>
            <pc:sldMk cId="2611846886" sldId="271"/>
            <ac:picMk id="12" creationId="{54BBD28E-2153-477B-872C-CC16D2249DBD}"/>
          </ac:picMkLst>
        </pc:picChg>
      </pc:sldChg>
      <pc:sldChg chg="modSp mod modShow">
        <pc:chgData name="waseem salami" userId="78e1deab9cc91127" providerId="LiveId" clId="{DD078353-07FC-4E18-9A1F-0834278C85E4}" dt="2022-01-26T11:22:55.170" v="525" actId="729"/>
        <pc:sldMkLst>
          <pc:docMk/>
          <pc:sldMk cId="215405675" sldId="283"/>
        </pc:sldMkLst>
        <pc:spChg chg="mod">
          <ac:chgData name="waseem salami" userId="78e1deab9cc91127" providerId="LiveId" clId="{DD078353-07FC-4E18-9A1F-0834278C85E4}" dt="2022-01-26T10:45:43.959" v="467" actId="1076"/>
          <ac:spMkLst>
            <pc:docMk/>
            <pc:sldMk cId="215405675" sldId="283"/>
            <ac:spMk id="2" creationId="{00000000-0000-0000-0000-000000000000}"/>
          </ac:spMkLst>
        </pc:spChg>
        <pc:spChg chg="mod">
          <ac:chgData name="waseem salami" userId="78e1deab9cc91127" providerId="LiveId" clId="{DD078353-07FC-4E18-9A1F-0834278C85E4}" dt="2022-01-26T10:46:00.216" v="469" actId="1076"/>
          <ac:spMkLst>
            <pc:docMk/>
            <pc:sldMk cId="215405675" sldId="283"/>
            <ac:spMk id="5" creationId="{00000000-0000-0000-0000-000000000000}"/>
          </ac:spMkLst>
        </pc:spChg>
        <pc:spChg chg="mod">
          <ac:chgData name="waseem salami" userId="78e1deab9cc91127" providerId="LiveId" clId="{DD078353-07FC-4E18-9A1F-0834278C85E4}" dt="2022-01-26T10:45:57.540" v="468" actId="1076"/>
          <ac:spMkLst>
            <pc:docMk/>
            <pc:sldMk cId="215405675" sldId="283"/>
            <ac:spMk id="13" creationId="{BDE59B93-EC3E-4634-A0FE-F9668E06B644}"/>
          </ac:spMkLst>
        </pc:spChg>
        <pc:picChg chg="mod">
          <ac:chgData name="waseem salami" userId="78e1deab9cc91127" providerId="LiveId" clId="{DD078353-07FC-4E18-9A1F-0834278C85E4}" dt="2022-01-26T10:46:05.360" v="473" actId="14100"/>
          <ac:picMkLst>
            <pc:docMk/>
            <pc:sldMk cId="215405675" sldId="283"/>
            <ac:picMk id="11" creationId="{1543CBA0-133A-47B4-95BF-9E9A21072B21}"/>
          </ac:picMkLst>
        </pc:picChg>
        <pc:picChg chg="mod">
          <ac:chgData name="waseem salami" userId="78e1deab9cc91127" providerId="LiveId" clId="{DD078353-07FC-4E18-9A1F-0834278C85E4}" dt="2022-01-26T10:46:07.587" v="475" actId="14100"/>
          <ac:picMkLst>
            <pc:docMk/>
            <pc:sldMk cId="215405675" sldId="283"/>
            <ac:picMk id="12" creationId="{3286C134-E573-48B6-BF20-7D593D44A5E6}"/>
          </ac:picMkLst>
        </pc:picChg>
        <pc:picChg chg="mod">
          <ac:chgData name="waseem salami" userId="78e1deab9cc91127" providerId="LiveId" clId="{DD078353-07FC-4E18-9A1F-0834278C85E4}" dt="2022-01-26T10:46:02.970" v="471" actId="1076"/>
          <ac:picMkLst>
            <pc:docMk/>
            <pc:sldMk cId="215405675" sldId="283"/>
            <ac:picMk id="16" creationId="{78F7C731-8087-42B2-AF72-260BE539C76A}"/>
          </ac:picMkLst>
        </pc:picChg>
        <pc:picChg chg="mod">
          <ac:chgData name="waseem salami" userId="78e1deab9cc91127" providerId="LiveId" clId="{DD078353-07FC-4E18-9A1F-0834278C85E4}" dt="2022-01-26T10:46:01.879" v="470" actId="1076"/>
          <ac:picMkLst>
            <pc:docMk/>
            <pc:sldMk cId="215405675" sldId="283"/>
            <ac:picMk id="17" creationId="{26D5A8D0-C461-460E-BFF5-5A1677969B91}"/>
          </ac:picMkLst>
        </pc:picChg>
      </pc:sldChg>
      <pc:sldChg chg="modSp mod modShow">
        <pc:chgData name="waseem salami" userId="78e1deab9cc91127" providerId="LiveId" clId="{DD078353-07FC-4E18-9A1F-0834278C85E4}" dt="2022-01-26T11:22:56.823" v="526" actId="729"/>
        <pc:sldMkLst>
          <pc:docMk/>
          <pc:sldMk cId="2125398919" sldId="284"/>
        </pc:sldMkLst>
        <pc:spChg chg="mod">
          <ac:chgData name="waseem salami" userId="78e1deab9cc91127" providerId="LiveId" clId="{DD078353-07FC-4E18-9A1F-0834278C85E4}" dt="2022-01-26T10:44:55.627" v="452" actId="1076"/>
          <ac:spMkLst>
            <pc:docMk/>
            <pc:sldMk cId="2125398919" sldId="284"/>
            <ac:spMk id="2" creationId="{00000000-0000-0000-0000-000000000000}"/>
          </ac:spMkLst>
        </pc:spChg>
        <pc:spChg chg="mod">
          <ac:chgData name="waseem salami" userId="78e1deab9cc91127" providerId="LiveId" clId="{DD078353-07FC-4E18-9A1F-0834278C85E4}" dt="2022-01-26T10:44:57.906" v="453" actId="1076"/>
          <ac:spMkLst>
            <pc:docMk/>
            <pc:sldMk cId="2125398919" sldId="284"/>
            <ac:spMk id="5" creationId="{00000000-0000-0000-0000-000000000000}"/>
          </ac:spMkLst>
        </pc:spChg>
        <pc:spChg chg="mod">
          <ac:chgData name="waseem salami" userId="78e1deab9cc91127" providerId="LiveId" clId="{DD078353-07FC-4E18-9A1F-0834278C85E4}" dt="2022-01-26T10:45:01.353" v="454" actId="1076"/>
          <ac:spMkLst>
            <pc:docMk/>
            <pc:sldMk cId="2125398919" sldId="284"/>
            <ac:spMk id="13" creationId="{BDE59B93-EC3E-4634-A0FE-F9668E06B644}"/>
          </ac:spMkLst>
        </pc:spChg>
        <pc:picChg chg="mod">
          <ac:chgData name="waseem salami" userId="78e1deab9cc91127" providerId="LiveId" clId="{DD078353-07FC-4E18-9A1F-0834278C85E4}" dt="2022-01-26T10:45:16.029" v="461" actId="1076"/>
          <ac:picMkLst>
            <pc:docMk/>
            <pc:sldMk cId="2125398919" sldId="284"/>
            <ac:picMk id="9" creationId="{76F4603A-A960-40D9-BA34-8DC1C14D5924}"/>
          </ac:picMkLst>
        </pc:picChg>
        <pc:picChg chg="mod">
          <ac:chgData name="waseem salami" userId="78e1deab9cc91127" providerId="LiveId" clId="{DD078353-07FC-4E18-9A1F-0834278C85E4}" dt="2022-01-26T10:45:03.465" v="455" actId="1076"/>
          <ac:picMkLst>
            <pc:docMk/>
            <pc:sldMk cId="2125398919" sldId="284"/>
            <ac:picMk id="12" creationId="{5793BE1D-C1E4-4CD3-8B2D-B96218927A76}"/>
          </ac:picMkLst>
        </pc:picChg>
        <pc:picChg chg="mod">
          <ac:chgData name="waseem salami" userId="78e1deab9cc91127" providerId="LiveId" clId="{DD078353-07FC-4E18-9A1F-0834278C85E4}" dt="2022-01-26T10:45:21.884" v="463" actId="14100"/>
          <ac:picMkLst>
            <pc:docMk/>
            <pc:sldMk cId="2125398919" sldId="284"/>
            <ac:picMk id="17" creationId="{E61B592E-58FD-40A0-96F5-CA9B67F41361}"/>
          </ac:picMkLst>
        </pc:picChg>
        <pc:picChg chg="mod">
          <ac:chgData name="waseem salami" userId="78e1deab9cc91127" providerId="LiveId" clId="{DD078353-07FC-4E18-9A1F-0834278C85E4}" dt="2022-01-26T10:45:04.885" v="456" actId="1076"/>
          <ac:picMkLst>
            <pc:docMk/>
            <pc:sldMk cId="2125398919" sldId="284"/>
            <ac:picMk id="20" creationId="{F2295032-AFB3-4128-86A6-80F8F9F0982A}"/>
          </ac:picMkLst>
        </pc:picChg>
      </pc:sldChg>
      <pc:sldChg chg="addSp delSp modSp mod">
        <pc:chgData name="waseem salami" userId="78e1deab9cc91127" providerId="LiveId" clId="{DD078353-07FC-4E18-9A1F-0834278C85E4}" dt="2022-01-26T11:25:06.199" v="550" actId="1076"/>
        <pc:sldMkLst>
          <pc:docMk/>
          <pc:sldMk cId="3437698812" sldId="285"/>
        </pc:sldMkLst>
        <pc:spChg chg="mod">
          <ac:chgData name="waseem salami" userId="78e1deab9cc91127" providerId="LiveId" clId="{DD078353-07FC-4E18-9A1F-0834278C85E4}" dt="2022-01-26T11:24:56.773" v="549" actId="20577"/>
          <ac:spMkLst>
            <pc:docMk/>
            <pc:sldMk cId="3437698812" sldId="285"/>
            <ac:spMk id="2" creationId="{00000000-0000-0000-0000-000000000000}"/>
          </ac:spMkLst>
        </pc:spChg>
        <pc:spChg chg="mod">
          <ac:chgData name="waseem salami" userId="78e1deab9cc91127" providerId="LiveId" clId="{DD078353-07FC-4E18-9A1F-0834278C85E4}" dt="2022-01-26T10:44:12.622" v="442" actId="1076"/>
          <ac:spMkLst>
            <pc:docMk/>
            <pc:sldMk cId="3437698812" sldId="285"/>
            <ac:spMk id="5" creationId="{00000000-0000-0000-0000-000000000000}"/>
          </ac:spMkLst>
        </pc:spChg>
        <pc:spChg chg="mod">
          <ac:chgData name="waseem salami" userId="78e1deab9cc91127" providerId="LiveId" clId="{DD078353-07FC-4E18-9A1F-0834278C85E4}" dt="2022-01-26T10:44:14.450" v="443" actId="1076"/>
          <ac:spMkLst>
            <pc:docMk/>
            <pc:sldMk cId="3437698812" sldId="285"/>
            <ac:spMk id="13" creationId="{BDE59B93-EC3E-4634-A0FE-F9668E06B644}"/>
          </ac:spMkLst>
        </pc:spChg>
        <pc:spChg chg="add del mod">
          <ac:chgData name="waseem salami" userId="78e1deab9cc91127" providerId="LiveId" clId="{DD078353-07FC-4E18-9A1F-0834278C85E4}" dt="2022-01-26T11:22:42.515" v="521" actId="478"/>
          <ac:spMkLst>
            <pc:docMk/>
            <pc:sldMk cId="3437698812" sldId="285"/>
            <ac:spMk id="15" creationId="{B9FD1F8A-DD2C-4EBB-BE95-FF58C669467A}"/>
          </ac:spMkLst>
        </pc:spChg>
        <pc:grpChg chg="mod">
          <ac:chgData name="waseem salami" userId="78e1deab9cc91127" providerId="LiveId" clId="{DD078353-07FC-4E18-9A1F-0834278C85E4}" dt="2022-01-26T11:21:52.570" v="509" actId="1076"/>
          <ac:grpSpMkLst>
            <pc:docMk/>
            <pc:sldMk cId="3437698812" sldId="285"/>
            <ac:grpSpMk id="4" creationId="{00000000-0000-0000-0000-000000000000}"/>
          </ac:grpSpMkLst>
        </pc:grpChg>
        <pc:picChg chg="mod">
          <ac:chgData name="waseem salami" userId="78e1deab9cc91127" providerId="LiveId" clId="{DD078353-07FC-4E18-9A1F-0834278C85E4}" dt="2022-01-26T11:21:59.161" v="511" actId="1076"/>
          <ac:picMkLst>
            <pc:docMk/>
            <pc:sldMk cId="3437698812" sldId="285"/>
            <ac:picMk id="3" creationId="{00000000-0000-0000-0000-000000000000}"/>
          </ac:picMkLst>
        </pc:picChg>
        <pc:picChg chg="mod">
          <ac:chgData name="waseem salami" userId="78e1deab9cc91127" providerId="LiveId" clId="{DD078353-07FC-4E18-9A1F-0834278C85E4}" dt="2022-01-26T10:44:23.276" v="446" actId="1076"/>
          <ac:picMkLst>
            <pc:docMk/>
            <pc:sldMk cId="3437698812" sldId="285"/>
            <ac:picMk id="11" creationId="{46FBF54E-A852-4F47-BDA7-D7677EF7DBA6}"/>
          </ac:picMkLst>
        </pc:picChg>
        <pc:picChg chg="mod">
          <ac:chgData name="waseem salami" userId="78e1deab9cc91127" providerId="LiveId" clId="{DD078353-07FC-4E18-9A1F-0834278C85E4}" dt="2022-01-26T11:25:06.199" v="550" actId="1076"/>
          <ac:picMkLst>
            <pc:docMk/>
            <pc:sldMk cId="3437698812" sldId="285"/>
            <ac:picMk id="17" creationId="{17ECC1A9-D7C2-436B-BC56-6BAFCCD82536}"/>
          </ac:picMkLst>
        </pc:picChg>
        <pc:picChg chg="mod">
          <ac:chgData name="waseem salami" userId="78e1deab9cc91127" providerId="LiveId" clId="{DD078353-07FC-4E18-9A1F-0834278C85E4}" dt="2022-01-26T10:44:19.620" v="444" actId="1076"/>
          <ac:picMkLst>
            <pc:docMk/>
            <pc:sldMk cId="3437698812" sldId="285"/>
            <ac:picMk id="20" creationId="{BF3AE811-F75C-442F-9143-94AA3453D2C3}"/>
          </ac:picMkLst>
        </pc:picChg>
        <pc:picChg chg="mod">
          <ac:chgData name="waseem salami" userId="78e1deab9cc91127" providerId="LiveId" clId="{DD078353-07FC-4E18-9A1F-0834278C85E4}" dt="2022-01-26T10:44:29.387" v="448" actId="1076"/>
          <ac:picMkLst>
            <pc:docMk/>
            <pc:sldMk cId="3437698812" sldId="285"/>
            <ac:picMk id="2050" creationId="{B7FB43DF-5E44-4606-A0E0-F8021AF10D4C}"/>
          </ac:picMkLst>
        </pc:picChg>
      </pc:sldChg>
      <pc:sldChg chg="addSp delSp modSp mod modNotesTx">
        <pc:chgData name="waseem salami" userId="78e1deab9cc91127" providerId="LiveId" clId="{DD078353-07FC-4E18-9A1F-0834278C85E4}" dt="2022-01-26T11:23:47.360" v="542" actId="20577"/>
        <pc:sldMkLst>
          <pc:docMk/>
          <pc:sldMk cId="16336982" sldId="286"/>
        </pc:sldMkLst>
        <pc:spChg chg="mod">
          <ac:chgData name="waseem salami" userId="78e1deab9cc91127" providerId="LiveId" clId="{DD078353-07FC-4E18-9A1F-0834278C85E4}" dt="2022-01-26T11:23:47.360" v="542" actId="20577"/>
          <ac:spMkLst>
            <pc:docMk/>
            <pc:sldMk cId="16336982" sldId="286"/>
            <ac:spMk id="6" creationId="{00000000-0000-0000-0000-000000000000}"/>
          </ac:spMkLst>
        </pc:spChg>
        <pc:spChg chg="mod">
          <ac:chgData name="waseem salami" userId="78e1deab9cc91127" providerId="LiveId" clId="{DD078353-07FC-4E18-9A1F-0834278C85E4}" dt="2022-01-26T10:43:10.805" v="430" actId="1076"/>
          <ac:spMkLst>
            <pc:docMk/>
            <pc:sldMk cId="16336982" sldId="286"/>
            <ac:spMk id="13" creationId="{5654409E-D63F-40D4-B1EB-383ABA8BDCD4}"/>
          </ac:spMkLst>
        </pc:spChg>
        <pc:spChg chg="mod">
          <ac:chgData name="waseem salami" userId="78e1deab9cc91127" providerId="LiveId" clId="{DD078353-07FC-4E18-9A1F-0834278C85E4}" dt="2022-01-26T10:43:08.685" v="429" actId="1076"/>
          <ac:spMkLst>
            <pc:docMk/>
            <pc:sldMk cId="16336982" sldId="286"/>
            <ac:spMk id="16" creationId="{4C950EEE-3057-452D-80D8-4C6954D1EFB5}"/>
          </ac:spMkLst>
        </pc:spChg>
        <pc:picChg chg="add del mod">
          <ac:chgData name="waseem salami" userId="78e1deab9cc91127" providerId="LiveId" clId="{DD078353-07FC-4E18-9A1F-0834278C85E4}" dt="2022-01-26T10:53:39.089" v="497" actId="478"/>
          <ac:picMkLst>
            <pc:docMk/>
            <pc:sldMk cId="16336982" sldId="286"/>
            <ac:picMk id="3" creationId="{2A5C97AD-6990-444F-BC59-E758EFB7017E}"/>
          </ac:picMkLst>
        </pc:picChg>
        <pc:picChg chg="mod">
          <ac:chgData name="waseem salami" userId="78e1deab9cc91127" providerId="LiveId" clId="{DD078353-07FC-4E18-9A1F-0834278C85E4}" dt="2022-01-26T10:46:41.410" v="479" actId="14100"/>
          <ac:picMkLst>
            <pc:docMk/>
            <pc:sldMk cId="16336982" sldId="286"/>
            <ac:picMk id="9" creationId="{419A6ADC-B664-42A3-AA79-0411DCEDEFDD}"/>
          </ac:picMkLst>
        </pc:picChg>
        <pc:picChg chg="mod">
          <ac:chgData name="waseem salami" userId="78e1deab9cc91127" providerId="LiveId" clId="{DD078353-07FC-4E18-9A1F-0834278C85E4}" dt="2022-01-26T10:43:15.504" v="432" actId="1076"/>
          <ac:picMkLst>
            <pc:docMk/>
            <pc:sldMk cId="16336982" sldId="286"/>
            <ac:picMk id="18" creationId="{F9771B22-CB19-4104-9296-8B363797AEBC}"/>
          </ac:picMkLst>
        </pc:picChg>
        <pc:picChg chg="mod">
          <ac:chgData name="waseem salami" userId="78e1deab9cc91127" providerId="LiveId" clId="{DD078353-07FC-4E18-9A1F-0834278C85E4}" dt="2022-01-26T10:46:48.562" v="481" actId="14100"/>
          <ac:picMkLst>
            <pc:docMk/>
            <pc:sldMk cId="16336982" sldId="286"/>
            <ac:picMk id="24" creationId="{532F5E46-62DD-436A-BDFF-DE854ACF0651}"/>
          </ac:picMkLst>
        </pc:picChg>
        <pc:picChg chg="mod">
          <ac:chgData name="waseem salami" userId="78e1deab9cc91127" providerId="LiveId" clId="{DD078353-07FC-4E18-9A1F-0834278C85E4}" dt="2022-01-26T10:46:38.548" v="478" actId="14100"/>
          <ac:picMkLst>
            <pc:docMk/>
            <pc:sldMk cId="16336982" sldId="286"/>
            <ac:picMk id="26" creationId="{CB0C53BB-4099-4FE7-9F19-9552A19C368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4400" b="0" i="0" u="none" strike="noStrike" kern="1200" spc="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r>
              <a:rPr lang="en-US" sz="4800" dirty="0">
                <a:solidFill>
                  <a:schemeClr val="bg2">
                    <a:lumMod val="25000"/>
                  </a:schemeClr>
                </a:solidFill>
                <a:latin typeface="Hadassah Friedlaender" panose="02020603050405020304" pitchFamily="18" charset="-79"/>
                <a:cs typeface="Hadassah Friedlaender" panose="02020603050405020304" pitchFamily="18" charset="-79"/>
              </a:rPr>
              <a:t>Vegan</a:t>
            </a:r>
          </a:p>
        </c:rich>
      </c:tx>
      <c:overlay val="0"/>
      <c:spPr>
        <a:noFill/>
        <a:ln>
          <a:noFill/>
        </a:ln>
        <a:effectLst/>
      </c:spPr>
      <c:txPr>
        <a:bodyPr rot="0" spcFirstLastPara="1" vertOverflow="ellipsis" vert="horz" wrap="square" anchor="ctr" anchorCtr="1"/>
        <a:lstStyle/>
        <a:p>
          <a:pPr>
            <a:defRPr sz="4400" b="0" i="0" u="none" strike="noStrike" kern="1200" spc="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title>
    <c:autoTitleDeleted val="0"/>
    <c:plotArea>
      <c:layout/>
      <c:pieChart>
        <c:varyColors val="1"/>
        <c:ser>
          <c:idx val="0"/>
          <c:order val="0"/>
          <c:tx>
            <c:strRef>
              <c:f>גיליון1!$B$1</c:f>
              <c:strCache>
                <c:ptCount val="1"/>
                <c:pt idx="0">
                  <c:v>Vegan</c:v>
                </c:pt>
              </c:strCache>
            </c:strRef>
          </c:tx>
          <c:dPt>
            <c:idx val="0"/>
            <c:bubble3D val="0"/>
            <c:spPr>
              <a:solidFill>
                <a:schemeClr val="accent5">
                  <a:shade val="76000"/>
                </a:schemeClr>
              </a:solidFill>
              <a:ln w="19050">
                <a:solidFill>
                  <a:schemeClr val="lt1"/>
                </a:solidFill>
              </a:ln>
              <a:effectLst/>
            </c:spPr>
            <c:extLst>
              <c:ext xmlns:c16="http://schemas.microsoft.com/office/drawing/2014/chart" uri="{C3380CC4-5D6E-409C-BE32-E72D297353CC}">
                <c16:uniqueId val="{00000001-0E3F-4765-B1DA-AF4BD3CF5684}"/>
              </c:ext>
            </c:extLst>
          </c:dPt>
          <c:dPt>
            <c:idx val="1"/>
            <c:bubble3D val="0"/>
            <c:spPr>
              <a:solidFill>
                <a:schemeClr val="accent5">
                  <a:tint val="77000"/>
                </a:schemeClr>
              </a:solidFill>
              <a:ln w="19050">
                <a:solidFill>
                  <a:schemeClr val="lt1"/>
                </a:solidFill>
              </a:ln>
              <a:effectLst/>
            </c:spPr>
            <c:extLst>
              <c:ext xmlns:c16="http://schemas.microsoft.com/office/drawing/2014/chart" uri="{C3380CC4-5D6E-409C-BE32-E72D297353CC}">
                <c16:uniqueId val="{00000003-0E3F-4765-B1DA-AF4BD3CF5684}"/>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Hadassah Friedlaender" panose="02020603050405020304" pitchFamily="18" charset="-79"/>
                    <a:ea typeface="+mn-ea"/>
                    <a:cs typeface="Hadassah Friedlaender" panose="02020603050405020304" pitchFamily="18" charset="-79"/>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גיליון1!$A$2:$A$3</c:f>
              <c:strCache>
                <c:ptCount val="2"/>
                <c:pt idx="0">
                  <c:v>egocentric</c:v>
                </c:pt>
                <c:pt idx="1">
                  <c:v>biospheric</c:v>
                </c:pt>
              </c:strCache>
            </c:strRef>
          </c:cat>
          <c:val>
            <c:numRef>
              <c:f>גיליון1!$B$2:$B$3</c:f>
              <c:numCache>
                <c:formatCode>General</c:formatCode>
                <c:ptCount val="2"/>
                <c:pt idx="0">
                  <c:v>1114</c:v>
                </c:pt>
                <c:pt idx="1">
                  <c:v>130</c:v>
                </c:pt>
              </c:numCache>
            </c:numRef>
          </c:val>
          <c:extLst>
            <c:ext xmlns:c16="http://schemas.microsoft.com/office/drawing/2014/chart" uri="{C3380CC4-5D6E-409C-BE32-E72D297353CC}">
              <c16:uniqueId val="{00000000-FEE9-4594-830E-781A18213A76}"/>
            </c:ext>
          </c:extLst>
        </c:ser>
        <c:dLbls>
          <c:showLegendKey val="0"/>
          <c:showVal val="0"/>
          <c:showCatName val="0"/>
          <c:showSerName val="0"/>
          <c:showPercent val="0"/>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legendEntry>
      <c:legendEntry>
        <c:idx val="1"/>
        <c:txPr>
          <a:bodyPr rot="0" spcFirstLastPara="1" vertOverflow="ellipsis" vert="horz" wrap="square" anchor="ctr" anchorCtr="1"/>
          <a:lstStyle/>
          <a:p>
            <a:pPr>
              <a:defRPr sz="2400" b="0" i="0" u="none" strike="noStrike" kern="120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legendEntry>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4400" b="0" i="0" u="none" strike="noStrike" kern="1200" spc="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Minimalism</a:t>
            </a:r>
          </a:p>
        </c:rich>
      </c:tx>
      <c:overlay val="0"/>
      <c:spPr>
        <a:noFill/>
        <a:ln>
          <a:noFill/>
        </a:ln>
        <a:effectLst/>
      </c:spPr>
      <c:txPr>
        <a:bodyPr rot="0" spcFirstLastPara="1" vertOverflow="ellipsis" vert="horz" wrap="square" anchor="ctr" anchorCtr="1"/>
        <a:lstStyle/>
        <a:p>
          <a:pPr>
            <a:defRPr sz="4400" b="0" i="0" u="none" strike="noStrike" kern="1200" spc="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title>
    <c:autoTitleDeleted val="0"/>
    <c:plotArea>
      <c:layout>
        <c:manualLayout>
          <c:layoutTarget val="inner"/>
          <c:xMode val="edge"/>
          <c:yMode val="edge"/>
          <c:x val="0.2353088910761155"/>
          <c:y val="0.10916412401574802"/>
          <c:w val="0.54188229986876646"/>
          <c:h val="0.81282344980314958"/>
        </c:manualLayout>
      </c:layout>
      <c:pieChart>
        <c:varyColors val="1"/>
        <c:ser>
          <c:idx val="0"/>
          <c:order val="0"/>
          <c:tx>
            <c:strRef>
              <c:f>גיליון1!$B$1</c:f>
              <c:strCache>
                <c:ptCount val="1"/>
                <c:pt idx="0">
                  <c:v>Minimalism</c:v>
                </c:pt>
              </c:strCache>
            </c:strRef>
          </c:tx>
          <c:dPt>
            <c:idx val="0"/>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1-7596-4D97-BFE8-8A34BF9D31A0}"/>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7596-4D97-BFE8-8A34BF9D31A0}"/>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Hadassah Friedlaender" panose="02020603050405020304" pitchFamily="18" charset="-79"/>
                    <a:ea typeface="+mn-ea"/>
                    <a:cs typeface="Hadassah Friedlaender" panose="02020603050405020304" pitchFamily="18" charset="-79"/>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גיליון1!$A$2:$A$3</c:f>
              <c:strCache>
                <c:ptCount val="2"/>
                <c:pt idx="0">
                  <c:v>Egocentric</c:v>
                </c:pt>
                <c:pt idx="1">
                  <c:v>Biospheric</c:v>
                </c:pt>
              </c:strCache>
            </c:strRef>
          </c:cat>
          <c:val>
            <c:numRef>
              <c:f>גיליון1!$B$2:$B$3</c:f>
              <c:numCache>
                <c:formatCode>General</c:formatCode>
                <c:ptCount val="2"/>
                <c:pt idx="0">
                  <c:v>348</c:v>
                </c:pt>
                <c:pt idx="1">
                  <c:v>55</c:v>
                </c:pt>
              </c:numCache>
            </c:numRef>
          </c:val>
          <c:extLst>
            <c:ext xmlns:c16="http://schemas.microsoft.com/office/drawing/2014/chart" uri="{C3380CC4-5D6E-409C-BE32-E72D297353CC}">
              <c16:uniqueId val="{00000000-82EF-4678-A612-29341FBA1A7D}"/>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Hadassah Friedlaender" panose="02020603050405020304" pitchFamily="18" charset="-79"/>
              <a:ea typeface="+mn-ea"/>
              <a:cs typeface="Hadassah Friedlaender" panose="02020603050405020304" pitchFamily="18" charset="-79"/>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7FA0A04-1095-478B-B112-E41CDE678BEA}" type="datetimeFigureOut">
              <a:rPr lang="he-IL" smtClean="0"/>
              <a:t>כ"ד/שבט/תשפ"ב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D98469B7-6295-4181-B51F-2BCC35095813}" type="slidenum">
              <a:rPr lang="he-IL" smtClean="0"/>
              <a:t>‹#›</a:t>
            </a:fld>
            <a:endParaRPr lang="he-IL"/>
          </a:p>
        </p:txBody>
      </p:sp>
    </p:spTree>
    <p:extLst>
      <p:ext uri="{BB962C8B-B14F-4D97-AF65-F5344CB8AC3E}">
        <p14:creationId xmlns:p14="http://schemas.microsoft.com/office/powerpoint/2010/main" val="198850175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What is our research question</a:t>
            </a:r>
            <a:endParaRPr lang="he-IL"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a:t>
            </a:fld>
            <a:endParaRPr lang="he-IL"/>
          </a:p>
        </p:txBody>
      </p:sp>
    </p:spTree>
    <p:extLst>
      <p:ext uri="{BB962C8B-B14F-4D97-AF65-F5344CB8AC3E}">
        <p14:creationId xmlns:p14="http://schemas.microsoft.com/office/powerpoint/2010/main" val="1257317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On the subset TRAIN alone!</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10</a:t>
            </a:fld>
            <a:endParaRPr lang="he-IL"/>
          </a:p>
        </p:txBody>
      </p:sp>
    </p:spTree>
    <p:extLst>
      <p:ext uri="{BB962C8B-B14F-4D97-AF65-F5344CB8AC3E}">
        <p14:creationId xmlns:p14="http://schemas.microsoft.com/office/powerpoint/2010/main" val="287578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פה זה כבר על כל ה</a:t>
            </a:r>
            <a:r>
              <a:rPr lang="en-US" dirty="0"/>
              <a:t>labeled set</a:t>
            </a:r>
            <a:r>
              <a:rPr lang="he-IL" dirty="0"/>
              <a:t> של כל התנהגות</a:t>
            </a:r>
            <a:r>
              <a:rPr lang="en-US" dirty="0"/>
              <a:t> - </a:t>
            </a:r>
            <a:r>
              <a:rPr lang="he-IL" dirty="0"/>
              <a:t> </a:t>
            </a:r>
            <a:r>
              <a:rPr lang="en-US" dirty="0"/>
              <a:t>we evaluated on the whole </a:t>
            </a:r>
            <a:r>
              <a:rPr lang="en-US" dirty="0" err="1"/>
              <a:t>labled</a:t>
            </a:r>
            <a:r>
              <a:rPr lang="en-US" dirty="0"/>
              <a:t> set with LOO due to our small </a:t>
            </a:r>
            <a:r>
              <a:rPr lang="en-US" dirty="0" err="1"/>
              <a:t>labled</a:t>
            </a:r>
            <a:r>
              <a:rPr lang="en-US" dirty="0"/>
              <a:t> set(24 for each </a:t>
            </a:r>
            <a:r>
              <a:rPr lang="en-US" dirty="0" err="1"/>
              <a:t>behaviour</a:t>
            </a:r>
            <a:r>
              <a:rPr lang="en-US" dirty="0"/>
              <a:t>)</a:t>
            </a:r>
            <a:endParaRPr lang="he-IL"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11</a:t>
            </a:fld>
            <a:endParaRPr lang="he-IL"/>
          </a:p>
        </p:txBody>
      </p:sp>
    </p:spTree>
    <p:extLst>
      <p:ext uri="{BB962C8B-B14F-4D97-AF65-F5344CB8AC3E}">
        <p14:creationId xmlns:p14="http://schemas.microsoft.com/office/powerpoint/2010/main" val="1181440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בדקנו קורלציות בין הציונים שהתקבלו במודל לבין הציונים של </a:t>
            </a:r>
            <a:r>
              <a:rPr lang="he-IL" dirty="0" err="1"/>
              <a:t>התויגים</a:t>
            </a:r>
            <a:r>
              <a:rPr lang="he-IL" dirty="0"/>
              <a:t> ב</a:t>
            </a:r>
            <a:r>
              <a:rPr lang="en-US" dirty="0"/>
              <a:t>MTURK</a:t>
            </a:r>
            <a:r>
              <a:rPr lang="he-IL" dirty="0"/>
              <a:t>. אפשר לראות שבטבעונות יש מתאם מובהק של 0.46, כלומר ככל שהפוסט </a:t>
            </a:r>
            <a:r>
              <a:rPr lang="he-IL" dirty="0" err="1"/>
              <a:t>תוייג</a:t>
            </a:r>
            <a:r>
              <a:rPr lang="he-IL" dirty="0"/>
              <a:t> יותר גבוהה </a:t>
            </a:r>
            <a:r>
              <a:rPr lang="he-IL" dirty="0" err="1"/>
              <a:t>כביוספרי</a:t>
            </a:r>
            <a:r>
              <a:rPr lang="he-IL" dirty="0"/>
              <a:t> על ידי העובדים כך גם המודל 'התייחס' אליו ככזה.</a:t>
            </a:r>
          </a:p>
          <a:p>
            <a:r>
              <a:rPr lang="he-IL" dirty="0"/>
              <a:t>במינימליזם המתאם אינו מובהק.</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12</a:t>
            </a:fld>
            <a:endParaRPr lang="he-IL"/>
          </a:p>
        </p:txBody>
      </p:sp>
    </p:spTree>
    <p:extLst>
      <p:ext uri="{BB962C8B-B14F-4D97-AF65-F5344CB8AC3E}">
        <p14:creationId xmlns:p14="http://schemas.microsoft.com/office/powerpoint/2010/main" val="16031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1244 </a:t>
            </a:r>
            <a:r>
              <a:rPr lang="he-IL" dirty="0"/>
              <a:t>תגובות בטבעונות, 403 במינימליזם</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13</a:t>
            </a:fld>
            <a:endParaRPr lang="he-IL"/>
          </a:p>
        </p:txBody>
      </p:sp>
    </p:spTree>
    <p:extLst>
      <p:ext uri="{BB962C8B-B14F-4D97-AF65-F5344CB8AC3E}">
        <p14:creationId xmlns:p14="http://schemas.microsoft.com/office/powerpoint/2010/main" val="378105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1244 </a:t>
            </a:r>
            <a:r>
              <a:rPr lang="he-IL" dirty="0"/>
              <a:t>תגובות בטבעונות, 403 במינימליזם</a:t>
            </a:r>
          </a:p>
          <a:p>
            <a:r>
              <a:rPr lang="en-US" dirty="0"/>
              <a:t>There is no significant association between the type of behavior and type of motivation. in other words- type of motivation is independent from type of behavior</a:t>
            </a:r>
            <a:endParaRPr lang="he-IL"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14</a:t>
            </a:fld>
            <a:endParaRPr lang="he-IL"/>
          </a:p>
        </p:txBody>
      </p:sp>
    </p:spTree>
    <p:extLst>
      <p:ext uri="{BB962C8B-B14F-4D97-AF65-F5344CB8AC3E}">
        <p14:creationId xmlns:p14="http://schemas.microsoft.com/office/powerpoint/2010/main" val="69424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 </a:t>
            </a:r>
            <a:r>
              <a:rPr lang="he-IL" dirty="0"/>
              <a:t>בפרקים הקודמים: תייגנו 48 תגובות בחלוקה לפי המוטיבציות כפי שאנו הבנו אותן, התוצאות יצאו די דומות במרבית המקרים אך היו גם כאלה שלא..</a:t>
            </a:r>
          </a:p>
          <a:p>
            <a:r>
              <a:rPr lang="he-IL" dirty="0"/>
              <a:t>איך עבד הסיווג? העובדים התבקשו לדרג בסולם 1-5 שתי שאלות לכל מוטיבציה; בהשוואת ממוצעים של כל זוג שאלות – הממוצע הגבוה יותר סווג כמוטיבציה העיקרית. מוטיבציה מעורבת היא כזו בה התקבלו ממוצעים שווים.</a:t>
            </a:r>
          </a:p>
          <a:p>
            <a:r>
              <a:rPr lang="he-IL" dirty="0"/>
              <a:t>בעבודה הקודמת ביצענו ניתוחים סטטיסטיים של התגובות המתויגות גם באופן דיכוטומי וגם על בסיס ציון רציף של כל מוטיבציה. עם זאת, הפעם, לאור כמות הדאטה הקטנה שלנו הוחלט לאחר התייעצות עם אלעד לבצע את הניתוחים באופן קטגוריאלי.</a:t>
            </a:r>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2</a:t>
            </a:fld>
            <a:endParaRPr lang="he-IL"/>
          </a:p>
        </p:txBody>
      </p:sp>
    </p:spTree>
    <p:extLst>
      <p:ext uri="{BB962C8B-B14F-4D97-AF65-F5344CB8AC3E}">
        <p14:creationId xmlns:p14="http://schemas.microsoft.com/office/powerpoint/2010/main" val="35665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התייחסנו בשקף הקודם לכמות המידע – זה היה אתגר משמעותי בתרגיל הנוכחי. התלבטנו הרבה איך נכון לעבד את המידע- האם לנסות לייצר מודל שמנבא סוג מוטיבציה מעבר להתנהגות? או לחילופין לייצר שני מודלים שמנבאים מוטיבציות פר התנהגות?</a:t>
            </a:r>
          </a:p>
          <a:p>
            <a:r>
              <a:rPr lang="he-IL" dirty="0"/>
              <a:t>למה בחרנו באופציה </a:t>
            </a:r>
            <a:r>
              <a:rPr lang="he-IL" dirty="0" err="1"/>
              <a:t>השניה</a:t>
            </a:r>
            <a:r>
              <a:rPr lang="he-IL" dirty="0"/>
              <a:t>? ראינו  ב</a:t>
            </a:r>
            <a:r>
              <a:rPr lang="en-US" dirty="0"/>
              <a:t>text analysis </a:t>
            </a:r>
            <a:r>
              <a:rPr lang="he-IL" dirty="0"/>
              <a:t> למילים הנפוצות שאין כמעט חפיפה בין המילים הנפוצות של שתי ההתנהגויות.</a:t>
            </a:r>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3</a:t>
            </a:fld>
            <a:endParaRPr lang="he-IL"/>
          </a:p>
        </p:txBody>
      </p:sp>
    </p:spTree>
    <p:extLst>
      <p:ext uri="{BB962C8B-B14F-4D97-AF65-F5344CB8AC3E}">
        <p14:creationId xmlns:p14="http://schemas.microsoft.com/office/powerpoint/2010/main" val="70386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מה עשינו בניתוח הפיצ'רים? באיזה בחרנו? איך?</a:t>
            </a:r>
          </a:p>
          <a:p>
            <a:r>
              <a:rPr lang="en-US" dirty="0"/>
              <a:t>Feature creation</a:t>
            </a:r>
            <a:r>
              <a:rPr lang="he-IL" dirty="0"/>
              <a:t>- יצאו לנו במילים שנמצאות ב90% מהפוסטים 39 מילים במינימליזם ו-21 מילים בטבעונות. +הוספנו לכל המילים את </a:t>
            </a:r>
            <a:r>
              <a:rPr lang="he-IL" dirty="0" err="1"/>
              <a:t>הקומפאונד</a:t>
            </a:r>
            <a:endParaRPr lang="en-US" dirty="0"/>
          </a:p>
          <a:p>
            <a:r>
              <a:rPr lang="en-US" dirty="0"/>
              <a:t>Feature selection </a:t>
            </a:r>
            <a:r>
              <a:rPr lang="he-IL" dirty="0"/>
              <a:t>– רק על ה</a:t>
            </a:r>
            <a:r>
              <a:rPr lang="en-US" dirty="0"/>
              <a:t>train</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4</a:t>
            </a:fld>
            <a:endParaRPr lang="he-IL"/>
          </a:p>
        </p:txBody>
      </p:sp>
    </p:spTree>
    <p:extLst>
      <p:ext uri="{BB962C8B-B14F-4D97-AF65-F5344CB8AC3E}">
        <p14:creationId xmlns:p14="http://schemas.microsoft.com/office/powerpoint/2010/main" val="923038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a:p>
            <a:r>
              <a:rPr lang="en-US" dirty="0"/>
              <a:t> - Embedded </a:t>
            </a:r>
            <a:r>
              <a:rPr lang="he-IL" dirty="0"/>
              <a:t>בגלל שכמות הדאטה שלנו קטנה מלכתחילה נזהרנו מאוד מ</a:t>
            </a:r>
            <a:r>
              <a:rPr lang="en-US" dirty="0"/>
              <a:t>over fitting</a:t>
            </a:r>
            <a:r>
              <a:rPr lang="he-IL" dirty="0"/>
              <a:t>. </a:t>
            </a:r>
          </a:p>
          <a:p>
            <a:r>
              <a:rPr lang="he-IL" dirty="0"/>
              <a:t>מימין אפשר לראות את הניתוח של רגרסיה ליניארית על כל הדאטה </a:t>
            </a:r>
            <a:r>
              <a:rPr lang="he-IL" dirty="0" err="1"/>
              <a:t>המתוייגת</a:t>
            </a:r>
            <a:r>
              <a:rPr lang="he-IL" dirty="0"/>
              <a:t> – שמוכיחה שהיינו בכיוון הנכון</a:t>
            </a:r>
            <a:endParaRPr lang="en-US" dirty="0"/>
          </a:p>
          <a:p>
            <a:r>
              <a:rPr lang="en-US" dirty="0"/>
              <a:t>minimalism filter features: ['</a:t>
            </a:r>
            <a:r>
              <a:rPr lang="en-US" dirty="0" err="1"/>
              <a:t>alway</a:t>
            </a:r>
            <a:r>
              <a:rPr lang="en-US" dirty="0"/>
              <a:t>' 'earth' '</a:t>
            </a:r>
            <a:r>
              <a:rPr lang="en-US" dirty="0" err="1"/>
              <a:t>wast</a:t>
            </a:r>
            <a:r>
              <a:rPr lang="en-US" dirty="0"/>
              <a:t>' 'compound’]</a:t>
            </a:r>
          </a:p>
          <a:p>
            <a:r>
              <a:rPr lang="en-US" b="1" dirty="0"/>
              <a:t> minimalism </a:t>
            </a:r>
            <a:r>
              <a:rPr lang="en-US" b="1" dirty="0" err="1"/>
              <a:t>wrapper_rfe</a:t>
            </a:r>
            <a:r>
              <a:rPr lang="en-US" b="1" dirty="0"/>
              <a:t> features: ['earth' 'environment' '</a:t>
            </a:r>
            <a:r>
              <a:rPr lang="en-US" b="1" dirty="0" err="1"/>
              <a:t>wast</a:t>
            </a:r>
            <a:r>
              <a:rPr lang="en-US" b="1" dirty="0"/>
              <a:t>' 'compound’] </a:t>
            </a:r>
          </a:p>
          <a:p>
            <a:r>
              <a:rPr lang="en-US" dirty="0"/>
              <a:t>minimalism embedded features: ['compound’]</a:t>
            </a:r>
          </a:p>
          <a:p>
            <a:r>
              <a:rPr lang="en-US" dirty="0"/>
              <a:t> vegan filter features: ['</a:t>
            </a:r>
            <a:r>
              <a:rPr lang="en-US" dirty="0" err="1"/>
              <a:t>alway</a:t>
            </a:r>
            <a:r>
              <a:rPr lang="en-US" dirty="0"/>
              <a:t>' '</a:t>
            </a:r>
            <a:r>
              <a:rPr lang="en-US" dirty="0" err="1"/>
              <a:t>anim</a:t>
            </a:r>
            <a:r>
              <a:rPr lang="en-US" dirty="0"/>
              <a:t>' 'get' 'health’]</a:t>
            </a:r>
          </a:p>
          <a:p>
            <a:r>
              <a:rPr lang="en-US" dirty="0"/>
              <a:t> vegan </a:t>
            </a:r>
            <a:r>
              <a:rPr lang="en-US" dirty="0" err="1"/>
              <a:t>wrapper_rfe</a:t>
            </a:r>
            <a:r>
              <a:rPr lang="en-US" dirty="0"/>
              <a:t> features: ['earth' 'environment' '</a:t>
            </a:r>
            <a:r>
              <a:rPr lang="en-US" dirty="0" err="1"/>
              <a:t>wast</a:t>
            </a:r>
            <a:r>
              <a:rPr lang="en-US" dirty="0"/>
              <a:t>' 'compound’]</a:t>
            </a:r>
          </a:p>
          <a:p>
            <a:r>
              <a:rPr lang="en-US" dirty="0"/>
              <a:t> </a:t>
            </a:r>
            <a:r>
              <a:rPr lang="en-US" b="1" dirty="0"/>
              <a:t>vegan embedded features: ['</a:t>
            </a:r>
            <a:r>
              <a:rPr lang="en-US" b="1" dirty="0" err="1"/>
              <a:t>anim</a:t>
            </a:r>
            <a:r>
              <a:rPr lang="en-US" b="1" dirty="0"/>
              <a:t>' '</a:t>
            </a:r>
            <a:r>
              <a:rPr lang="en-US" b="1" dirty="0" err="1"/>
              <a:t>motiv</a:t>
            </a:r>
            <a:r>
              <a:rPr lang="en-US" b="1" dirty="0"/>
              <a:t>' 'want' 'compound']</a:t>
            </a:r>
          </a:p>
          <a:p>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5</a:t>
            </a:fld>
            <a:endParaRPr lang="he-IL"/>
          </a:p>
        </p:txBody>
      </p:sp>
    </p:spTree>
    <p:extLst>
      <p:ext uri="{BB962C8B-B14F-4D97-AF65-F5344CB8AC3E}">
        <p14:creationId xmlns:p14="http://schemas.microsoft.com/office/powerpoint/2010/main" val="2617034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6</a:t>
            </a:fld>
            <a:endParaRPr lang="he-IL"/>
          </a:p>
        </p:txBody>
      </p:sp>
    </p:spTree>
    <p:extLst>
      <p:ext uri="{BB962C8B-B14F-4D97-AF65-F5344CB8AC3E}">
        <p14:creationId xmlns:p14="http://schemas.microsoft.com/office/powerpoint/2010/main" val="327069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7</a:t>
            </a:fld>
            <a:endParaRPr lang="he-IL"/>
          </a:p>
        </p:txBody>
      </p:sp>
    </p:spTree>
    <p:extLst>
      <p:ext uri="{BB962C8B-B14F-4D97-AF65-F5344CB8AC3E}">
        <p14:creationId xmlns:p14="http://schemas.microsoft.com/office/powerpoint/2010/main" val="303111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8</a:t>
            </a:fld>
            <a:endParaRPr lang="he-IL"/>
          </a:p>
        </p:txBody>
      </p:sp>
    </p:spTree>
    <p:extLst>
      <p:ext uri="{BB962C8B-B14F-4D97-AF65-F5344CB8AC3E}">
        <p14:creationId xmlns:p14="http://schemas.microsoft.com/office/powerpoint/2010/main" val="1556663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98469B7-6295-4181-B51F-2BCC35095813}" type="slidenum">
              <a:rPr lang="he-IL" smtClean="0"/>
              <a:t>9</a:t>
            </a:fld>
            <a:endParaRPr lang="he-IL"/>
          </a:p>
        </p:txBody>
      </p:sp>
    </p:spTree>
    <p:extLst>
      <p:ext uri="{BB962C8B-B14F-4D97-AF65-F5344CB8AC3E}">
        <p14:creationId xmlns:p14="http://schemas.microsoft.com/office/powerpoint/2010/main" val="103364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9.jpeg"/><Relationship Id="rId5" Type="http://schemas.openxmlformats.org/officeDocument/2006/relationships/image" Target="../media/image23.png"/><Relationship Id="rId10" Type="http://schemas.openxmlformats.org/officeDocument/2006/relationships/image" Target="../media/image38.png"/><Relationship Id="rId4" Type="http://schemas.openxmlformats.org/officeDocument/2006/relationships/image" Target="../media/image22.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41.sv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54.jpg"/><Relationship Id="rId3" Type="http://schemas.openxmlformats.org/officeDocument/2006/relationships/image" Target="../media/image52.png"/><Relationship Id="rId7" Type="http://schemas.openxmlformats.org/officeDocument/2006/relationships/image" Target="../media/image40.png"/><Relationship Id="rId12"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chart" Target="../charts/chart1.xml"/><Relationship Id="rId5" Type="http://schemas.openxmlformats.org/officeDocument/2006/relationships/image" Target="../media/image44.png"/><Relationship Id="rId10" Type="http://schemas.openxmlformats.org/officeDocument/2006/relationships/image" Target="../media/image43.svg"/><Relationship Id="rId4" Type="http://schemas.openxmlformats.org/officeDocument/2006/relationships/image" Target="../media/image53.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52.png"/><Relationship Id="rId7" Type="http://schemas.openxmlformats.org/officeDocument/2006/relationships/image" Target="../media/image40.png"/><Relationship Id="rId12"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5.png"/><Relationship Id="rId5" Type="http://schemas.openxmlformats.org/officeDocument/2006/relationships/image" Target="../media/image44.png"/><Relationship Id="rId10" Type="http://schemas.openxmlformats.org/officeDocument/2006/relationships/image" Target="../media/image43.svg"/><Relationship Id="rId4" Type="http://schemas.openxmlformats.org/officeDocument/2006/relationships/image" Target="../media/image53.sv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4.png"/><Relationship Id="rId4" Type="http://schemas.openxmlformats.org/officeDocument/2006/relationships/image" Target="../media/image22.sv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7C4FA5B-9FF6-4B11-A20B-177B6FEF4B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352974" y="702285"/>
            <a:ext cx="7574172" cy="8305906"/>
          </a:xfrm>
          <a:prstGeom prst="rect">
            <a:avLst/>
          </a:prstGeom>
        </p:spPr>
      </p:pic>
      <p:pic>
        <p:nvPicPr>
          <p:cNvPr id="8" name="Picture 3">
            <a:extLst>
              <a:ext uri="{FF2B5EF4-FFF2-40B4-BE49-F238E27FC236}">
                <a16:creationId xmlns:a16="http://schemas.microsoft.com/office/drawing/2014/main" id="{6FA0EDD4-7E15-4C8A-85E2-979A453215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7535" y="1218633"/>
            <a:ext cx="5050614" cy="8494917"/>
          </a:xfrm>
          <a:prstGeom prst="rect">
            <a:avLst/>
          </a:prstGeom>
        </p:spPr>
      </p:pic>
      <p:pic>
        <p:nvPicPr>
          <p:cNvPr id="2" name="Picture 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605401" y="-647700"/>
            <a:ext cx="3333177" cy="4928085"/>
          </a:xfrm>
          <a:prstGeom prst="rect">
            <a:avLst/>
          </a:prstGeom>
        </p:spPr>
      </p:pic>
      <p:grpSp>
        <p:nvGrpSpPr>
          <p:cNvPr id="4" name="Group 4"/>
          <p:cNvGrpSpPr/>
          <p:nvPr/>
        </p:nvGrpSpPr>
        <p:grpSpPr>
          <a:xfrm>
            <a:off x="5181600" y="2701616"/>
            <a:ext cx="10186338" cy="7215759"/>
            <a:chOff x="-1625600" y="-3706070"/>
            <a:chExt cx="13581784" cy="9621013"/>
          </a:xfrm>
        </p:grpSpPr>
        <p:sp>
          <p:nvSpPr>
            <p:cNvPr id="5" name="TextBox 5"/>
            <p:cNvSpPr txBox="1"/>
            <p:nvPr/>
          </p:nvSpPr>
          <p:spPr>
            <a:xfrm>
              <a:off x="-1625600" y="-3706070"/>
              <a:ext cx="12768984" cy="4616649"/>
            </a:xfrm>
            <a:prstGeom prst="rect">
              <a:avLst/>
            </a:prstGeom>
          </p:spPr>
          <p:txBody>
            <a:bodyPr lIns="0" tIns="0" rIns="0" bIns="0" rtlCol="0" anchor="t">
              <a:spAutoFit/>
            </a:bodyPr>
            <a:lstStyle/>
            <a:p>
              <a:pPr marL="0" lvl="0" indent="0" algn="ctr">
                <a:lnSpc>
                  <a:spcPts val="9000"/>
                </a:lnSpc>
              </a:pPr>
              <a:r>
                <a:rPr lang="en-US" sz="9000" dirty="0">
                  <a:solidFill>
                    <a:srgbClr val="FFF3EB"/>
                  </a:solidFill>
                  <a:latin typeface="Granaina"/>
                </a:rPr>
                <a:t>Personal motives behind minimalism and veganism</a:t>
              </a:r>
            </a:p>
          </p:txBody>
        </p:sp>
        <p:sp>
          <p:nvSpPr>
            <p:cNvPr id="6" name="TextBox 6"/>
            <p:cNvSpPr txBox="1"/>
            <p:nvPr/>
          </p:nvSpPr>
          <p:spPr>
            <a:xfrm>
              <a:off x="-812800" y="5376334"/>
              <a:ext cx="12768984" cy="538609"/>
            </a:xfrm>
            <a:prstGeom prst="rect">
              <a:avLst/>
            </a:prstGeom>
          </p:spPr>
          <p:txBody>
            <a:bodyPr lIns="0" tIns="0" rIns="0" bIns="0" rtlCol="0" anchor="t">
              <a:spAutoFit/>
            </a:bodyPr>
            <a:lstStyle/>
            <a:p>
              <a:pPr marL="0" lvl="0" indent="0" algn="ctr">
                <a:lnSpc>
                  <a:spcPts val="4159"/>
                </a:lnSpc>
                <a:spcBef>
                  <a:spcPct val="0"/>
                </a:spcBef>
              </a:pPr>
              <a:r>
                <a:rPr lang="en-US" sz="3199" dirty="0" err="1">
                  <a:solidFill>
                    <a:srgbClr val="FFF3EB"/>
                  </a:solidFill>
                  <a:latin typeface="Granaina" panose="020B0604020202020204" charset="0"/>
                </a:rPr>
                <a:t>Wasseem</a:t>
              </a:r>
              <a:r>
                <a:rPr lang="en-US" sz="3199" dirty="0">
                  <a:solidFill>
                    <a:srgbClr val="FFF3EB"/>
                  </a:solidFill>
                  <a:latin typeface="Granaina" panose="020B0604020202020204" charset="0"/>
                </a:rPr>
                <a:t> Salami &amp; Nelly </a:t>
              </a:r>
              <a:r>
                <a:rPr lang="en-US" sz="3199" dirty="0" err="1">
                  <a:solidFill>
                    <a:srgbClr val="FFF3EB"/>
                  </a:solidFill>
                  <a:latin typeface="Granaina" panose="020B0604020202020204" charset="0"/>
                </a:rPr>
                <a:t>Groissman</a:t>
              </a:r>
              <a:endParaRPr lang="en-US" sz="3199" dirty="0">
                <a:solidFill>
                  <a:srgbClr val="FFF3EB"/>
                </a:solidFill>
                <a:latin typeface="Granaina" panose="020B060402020202020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3EB"/>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52751" y="5116368"/>
            <a:ext cx="3224529" cy="5456896"/>
          </a:xfrm>
          <a:prstGeom prst="rect">
            <a:avLst/>
          </a:prstGeom>
        </p:spPr>
      </p:pic>
      <p:sp>
        <p:nvSpPr>
          <p:cNvPr id="2" name="TextBox 2"/>
          <p:cNvSpPr txBox="1"/>
          <p:nvPr/>
        </p:nvSpPr>
        <p:spPr>
          <a:xfrm>
            <a:off x="0" y="-81148"/>
            <a:ext cx="18270415" cy="1154162"/>
          </a:xfrm>
          <a:prstGeom prst="rect">
            <a:avLst/>
          </a:prstGeom>
        </p:spPr>
        <p:txBody>
          <a:bodyPr wrap="square" lIns="0" tIns="0" rIns="0" bIns="0" rtlCol="0" anchor="t">
            <a:spAutoFit/>
          </a:bodyPr>
          <a:lstStyle/>
          <a:p>
            <a:pPr marL="0" lvl="0" indent="0" algn="ctr">
              <a:lnSpc>
                <a:spcPts val="9000"/>
              </a:lnSpc>
            </a:pPr>
            <a:r>
              <a:rPr lang="en-US" sz="8000" dirty="0">
                <a:solidFill>
                  <a:srgbClr val="403533"/>
                </a:solidFill>
                <a:latin typeface="Granaina"/>
              </a:rPr>
              <a:t>4.Winner :Random Forest -</a:t>
            </a:r>
            <a:r>
              <a:rPr lang="en-US" sz="8000" dirty="0">
                <a:latin typeface="Granaina" panose="020B0604020202020204" charset="0"/>
              </a:rPr>
              <a:t> LOO evaluation on Train Set</a:t>
            </a:r>
            <a:r>
              <a:rPr lang="en-US" sz="8000" dirty="0">
                <a:solidFill>
                  <a:srgbClr val="403533"/>
                </a:solidFill>
                <a:latin typeface="Granaina"/>
              </a:rPr>
              <a:t> </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816294" y="-1785358"/>
            <a:ext cx="4074479" cy="5716743"/>
          </a:xfrm>
          <a:prstGeom prst="rect">
            <a:avLst/>
          </a:prstGeom>
        </p:spPr>
      </p:pic>
      <p:grpSp>
        <p:nvGrpSpPr>
          <p:cNvPr id="4" name="Group 4"/>
          <p:cNvGrpSpPr/>
          <p:nvPr/>
        </p:nvGrpSpPr>
        <p:grpSpPr>
          <a:xfrm>
            <a:off x="521538" y="2375086"/>
            <a:ext cx="16004208" cy="3837377"/>
            <a:chOff x="773439" y="-3577121"/>
            <a:chExt cx="15623500" cy="4839133"/>
          </a:xfrm>
        </p:grpSpPr>
        <p:sp>
          <p:nvSpPr>
            <p:cNvPr id="5" name="TextBox 5"/>
            <p:cNvSpPr txBox="1"/>
            <p:nvPr/>
          </p:nvSpPr>
          <p:spPr>
            <a:xfrm>
              <a:off x="11076837" y="-3577121"/>
              <a:ext cx="5320102" cy="55315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sp>
          <p:nvSpPr>
            <p:cNvPr id="6" name="TextBox 6"/>
            <p:cNvSpPr txBox="1"/>
            <p:nvPr/>
          </p:nvSpPr>
          <p:spPr>
            <a:xfrm>
              <a:off x="773439" y="714854"/>
              <a:ext cx="5320102" cy="547158"/>
            </a:xfrm>
            <a:prstGeom prst="rect">
              <a:avLst/>
            </a:prstGeom>
          </p:spPr>
          <p:txBody>
            <a:bodyPr lIns="0" tIns="0" rIns="0" bIns="0" rtlCol="0" anchor="t">
              <a:spAutoFit/>
            </a:bodyPr>
            <a:lstStyle/>
            <a:p>
              <a:pPr algn="r">
                <a:lnSpc>
                  <a:spcPts val="3499"/>
                </a:lnSpc>
              </a:pPr>
              <a:endParaRPr/>
            </a:p>
          </p:txBody>
        </p:sp>
      </p:grpSp>
      <p:sp>
        <p:nvSpPr>
          <p:cNvPr id="13" name="TextBox 5">
            <a:extLst>
              <a:ext uri="{FF2B5EF4-FFF2-40B4-BE49-F238E27FC236}">
                <a16:creationId xmlns:a16="http://schemas.microsoft.com/office/drawing/2014/main" id="{BDE59B93-EC3E-4634-A0FE-F9668E06B644}"/>
              </a:ext>
            </a:extLst>
          </p:cNvPr>
          <p:cNvSpPr txBox="1"/>
          <p:nvPr/>
        </p:nvSpPr>
        <p:spPr>
          <a:xfrm>
            <a:off x="3142063" y="1271446"/>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pic>
        <p:nvPicPr>
          <p:cNvPr id="8" name="תמונה 7">
            <a:extLst>
              <a:ext uri="{FF2B5EF4-FFF2-40B4-BE49-F238E27FC236}">
                <a16:creationId xmlns:a16="http://schemas.microsoft.com/office/drawing/2014/main" id="{0F0DEFA5-4F06-40B7-A072-3605136D3C7B}"/>
              </a:ext>
            </a:extLst>
          </p:cNvPr>
          <p:cNvPicPr>
            <a:picLocks noChangeAspect="1"/>
          </p:cNvPicPr>
          <p:nvPr/>
        </p:nvPicPr>
        <p:blipFill>
          <a:blip r:embed="rId7"/>
          <a:stretch>
            <a:fillRect/>
          </a:stretch>
        </p:blipFill>
        <p:spPr>
          <a:xfrm>
            <a:off x="12895960" y="7505700"/>
            <a:ext cx="4171950" cy="2924175"/>
          </a:xfrm>
          <a:prstGeom prst="rect">
            <a:avLst/>
          </a:prstGeom>
        </p:spPr>
      </p:pic>
      <p:pic>
        <p:nvPicPr>
          <p:cNvPr id="11" name="תמונה 10">
            <a:extLst>
              <a:ext uri="{FF2B5EF4-FFF2-40B4-BE49-F238E27FC236}">
                <a16:creationId xmlns:a16="http://schemas.microsoft.com/office/drawing/2014/main" id="{46FBF54E-A852-4F47-BDA7-D7677EF7DBA6}"/>
              </a:ext>
            </a:extLst>
          </p:cNvPr>
          <p:cNvPicPr>
            <a:picLocks noChangeAspect="1"/>
          </p:cNvPicPr>
          <p:nvPr/>
        </p:nvPicPr>
        <p:blipFill>
          <a:blip r:embed="rId8"/>
          <a:stretch>
            <a:fillRect/>
          </a:stretch>
        </p:blipFill>
        <p:spPr>
          <a:xfrm>
            <a:off x="9508287" y="1849044"/>
            <a:ext cx="8258175" cy="5715000"/>
          </a:xfrm>
          <a:prstGeom prst="rect">
            <a:avLst/>
          </a:prstGeom>
        </p:spPr>
      </p:pic>
      <p:pic>
        <p:nvPicPr>
          <p:cNvPr id="17" name="תמונה 16">
            <a:extLst>
              <a:ext uri="{FF2B5EF4-FFF2-40B4-BE49-F238E27FC236}">
                <a16:creationId xmlns:a16="http://schemas.microsoft.com/office/drawing/2014/main" id="{17ECC1A9-D7C2-436B-BC56-6BAFCCD82536}"/>
              </a:ext>
            </a:extLst>
          </p:cNvPr>
          <p:cNvPicPr>
            <a:picLocks noChangeAspect="1"/>
          </p:cNvPicPr>
          <p:nvPr/>
        </p:nvPicPr>
        <p:blipFill>
          <a:blip r:embed="rId9"/>
          <a:stretch>
            <a:fillRect/>
          </a:stretch>
        </p:blipFill>
        <p:spPr>
          <a:xfrm>
            <a:off x="1105392" y="7419230"/>
            <a:ext cx="3657600" cy="3048000"/>
          </a:xfrm>
          <a:prstGeom prst="rect">
            <a:avLst/>
          </a:prstGeom>
        </p:spPr>
      </p:pic>
      <p:pic>
        <p:nvPicPr>
          <p:cNvPr id="20" name="תמונה 19">
            <a:extLst>
              <a:ext uri="{FF2B5EF4-FFF2-40B4-BE49-F238E27FC236}">
                <a16:creationId xmlns:a16="http://schemas.microsoft.com/office/drawing/2014/main" id="{BF3AE811-F75C-442F-9143-94AA3453D2C3}"/>
              </a:ext>
            </a:extLst>
          </p:cNvPr>
          <p:cNvPicPr>
            <a:picLocks noChangeAspect="1"/>
          </p:cNvPicPr>
          <p:nvPr/>
        </p:nvPicPr>
        <p:blipFill>
          <a:blip r:embed="rId10"/>
          <a:stretch>
            <a:fillRect/>
          </a:stretch>
        </p:blipFill>
        <p:spPr>
          <a:xfrm>
            <a:off x="44702" y="1805547"/>
            <a:ext cx="8410575" cy="5572125"/>
          </a:xfrm>
          <a:prstGeom prst="rect">
            <a:avLst/>
          </a:prstGeom>
        </p:spPr>
      </p:pic>
      <p:pic>
        <p:nvPicPr>
          <p:cNvPr id="2050" name="Picture 2" descr="not bad not bad at all - MR bean | Meme Generator">
            <a:extLst>
              <a:ext uri="{FF2B5EF4-FFF2-40B4-BE49-F238E27FC236}">
                <a16:creationId xmlns:a16="http://schemas.microsoft.com/office/drawing/2014/main" id="{B7FB43DF-5E44-4606-A0E0-F8021AF10D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3191" y="6979905"/>
            <a:ext cx="3449970" cy="344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698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8679">
            <a:alpha val="65000"/>
          </a:srgbClr>
        </a:solidFill>
        <a:effectLst/>
      </p:bgPr>
    </p:bg>
    <p:spTree>
      <p:nvGrpSpPr>
        <p:cNvPr id="1" name=""/>
        <p:cNvGrpSpPr/>
        <p:nvPr/>
      </p:nvGrpSpPr>
      <p:grpSpPr>
        <a:xfrm>
          <a:off x="0" y="0"/>
          <a:ext cx="0" cy="0"/>
          <a:chOff x="0" y="0"/>
          <a:chExt cx="0" cy="0"/>
        </a:xfrm>
      </p:grpSpPr>
      <p:pic>
        <p:nvPicPr>
          <p:cNvPr id="12" name="Picture 8">
            <a:extLst>
              <a:ext uri="{FF2B5EF4-FFF2-40B4-BE49-F238E27FC236}">
                <a16:creationId xmlns:a16="http://schemas.microsoft.com/office/drawing/2014/main" id="{0CD81A36-0457-416E-967D-E97EAD3C2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55239">
            <a:off x="16780400" y="7167739"/>
            <a:ext cx="3726075" cy="4296313"/>
          </a:xfrm>
          <a:prstGeom prst="rect">
            <a:avLst/>
          </a:prstGeom>
        </p:spPr>
      </p:pic>
      <p:pic>
        <p:nvPicPr>
          <p:cNvPr id="15" name="Picture 9">
            <a:extLst>
              <a:ext uri="{FF2B5EF4-FFF2-40B4-BE49-F238E27FC236}">
                <a16:creationId xmlns:a16="http://schemas.microsoft.com/office/drawing/2014/main" id="{9868087B-E1D6-46CD-8C5E-616E4A3D93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633115">
            <a:off x="14820311" y="6025350"/>
            <a:ext cx="4324624" cy="4986464"/>
          </a:xfrm>
          <a:prstGeom prst="rect">
            <a:avLst/>
          </a:prstGeom>
        </p:spPr>
      </p:pic>
      <p:pic>
        <p:nvPicPr>
          <p:cNvPr id="11" name="Picture 7">
            <a:extLst>
              <a:ext uri="{FF2B5EF4-FFF2-40B4-BE49-F238E27FC236}">
                <a16:creationId xmlns:a16="http://schemas.microsoft.com/office/drawing/2014/main" id="{8088F28B-95B3-4BE0-A171-36CCA8570D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6597266">
            <a:off x="11462095" y="6460793"/>
            <a:ext cx="4937076" cy="6527385"/>
          </a:xfrm>
          <a:prstGeom prst="rect">
            <a:avLst/>
          </a:prstGeom>
        </p:spPr>
      </p:pic>
      <p:sp>
        <p:nvSpPr>
          <p:cNvPr id="6" name="TextBox 6"/>
          <p:cNvSpPr txBox="1"/>
          <p:nvPr/>
        </p:nvSpPr>
        <p:spPr>
          <a:xfrm>
            <a:off x="0" y="-102685"/>
            <a:ext cx="18288000" cy="865622"/>
          </a:xfrm>
          <a:prstGeom prst="rect">
            <a:avLst/>
          </a:prstGeom>
        </p:spPr>
        <p:txBody>
          <a:bodyPr wrap="square" lIns="0" tIns="0" rIns="0" bIns="0" rtlCol="0" anchor="t">
            <a:spAutoFit/>
          </a:bodyPr>
          <a:lstStyle/>
          <a:p>
            <a:pPr marL="0" lvl="0" indent="0" algn="ctr">
              <a:lnSpc>
                <a:spcPts val="9000"/>
              </a:lnSpc>
            </a:pPr>
            <a:r>
              <a:rPr lang="en-US" sz="7200" dirty="0">
                <a:solidFill>
                  <a:schemeClr val="bg2">
                    <a:lumMod val="25000"/>
                  </a:schemeClr>
                </a:solidFill>
                <a:latin typeface="Granaina"/>
              </a:rPr>
              <a:t>LOO  CV with Random Forest on the whole labeled sets</a:t>
            </a:r>
          </a:p>
        </p:txBody>
      </p:sp>
      <p:sp>
        <p:nvSpPr>
          <p:cNvPr id="8" name="TextBox 8"/>
          <p:cNvSpPr txBox="1"/>
          <p:nvPr/>
        </p:nvSpPr>
        <p:spPr>
          <a:xfrm>
            <a:off x="742659" y="1283170"/>
            <a:ext cx="16714528" cy="546814"/>
          </a:xfrm>
          <a:prstGeom prst="rect">
            <a:avLst/>
          </a:prstGeom>
        </p:spPr>
        <p:txBody>
          <a:bodyPr lIns="0" tIns="0" rIns="0" bIns="0" rtlCol="0" anchor="t">
            <a:spAutoFit/>
          </a:bodyPr>
          <a:lstStyle/>
          <a:p>
            <a:pPr algn="ctr">
              <a:lnSpc>
                <a:spcPts val="4476"/>
              </a:lnSpc>
            </a:pPr>
            <a:endParaRPr/>
          </a:p>
        </p:txBody>
      </p:sp>
      <p:sp>
        <p:nvSpPr>
          <p:cNvPr id="13" name="TextBox 5">
            <a:extLst>
              <a:ext uri="{FF2B5EF4-FFF2-40B4-BE49-F238E27FC236}">
                <a16:creationId xmlns:a16="http://schemas.microsoft.com/office/drawing/2014/main" id="{5654409E-D63F-40D4-B1EB-383ABA8BDCD4}"/>
              </a:ext>
            </a:extLst>
          </p:cNvPr>
          <p:cNvSpPr txBox="1"/>
          <p:nvPr/>
        </p:nvSpPr>
        <p:spPr>
          <a:xfrm>
            <a:off x="12606203" y="1063846"/>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sp>
        <p:nvSpPr>
          <p:cNvPr id="16" name="TextBox 5">
            <a:extLst>
              <a:ext uri="{FF2B5EF4-FFF2-40B4-BE49-F238E27FC236}">
                <a16:creationId xmlns:a16="http://schemas.microsoft.com/office/drawing/2014/main" id="{4C950EEE-3057-452D-80D8-4C6954D1EFB5}"/>
              </a:ext>
            </a:extLst>
          </p:cNvPr>
          <p:cNvSpPr txBox="1"/>
          <p:nvPr/>
        </p:nvSpPr>
        <p:spPr>
          <a:xfrm>
            <a:off x="2514600" y="1117931"/>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pic>
        <p:nvPicPr>
          <p:cNvPr id="9" name="תמונה 8">
            <a:extLst>
              <a:ext uri="{FF2B5EF4-FFF2-40B4-BE49-F238E27FC236}">
                <a16:creationId xmlns:a16="http://schemas.microsoft.com/office/drawing/2014/main" id="{419A6ADC-B664-42A3-AA79-0411DCEDEFDD}"/>
              </a:ext>
            </a:extLst>
          </p:cNvPr>
          <p:cNvPicPr>
            <a:picLocks noChangeAspect="1"/>
          </p:cNvPicPr>
          <p:nvPr/>
        </p:nvPicPr>
        <p:blipFill>
          <a:blip r:embed="rId9"/>
          <a:stretch>
            <a:fillRect/>
          </a:stretch>
        </p:blipFill>
        <p:spPr>
          <a:xfrm>
            <a:off x="678558" y="1556577"/>
            <a:ext cx="8258175" cy="5656775"/>
          </a:xfrm>
          <a:prstGeom prst="rect">
            <a:avLst/>
          </a:prstGeom>
        </p:spPr>
      </p:pic>
      <p:pic>
        <p:nvPicPr>
          <p:cNvPr id="18" name="תמונה 17">
            <a:extLst>
              <a:ext uri="{FF2B5EF4-FFF2-40B4-BE49-F238E27FC236}">
                <a16:creationId xmlns:a16="http://schemas.microsoft.com/office/drawing/2014/main" id="{F9771B22-CB19-4104-9296-8B363797AEBC}"/>
              </a:ext>
            </a:extLst>
          </p:cNvPr>
          <p:cNvPicPr>
            <a:picLocks noChangeAspect="1"/>
          </p:cNvPicPr>
          <p:nvPr/>
        </p:nvPicPr>
        <p:blipFill>
          <a:blip r:embed="rId10"/>
          <a:stretch>
            <a:fillRect/>
          </a:stretch>
        </p:blipFill>
        <p:spPr>
          <a:xfrm>
            <a:off x="9498725" y="1595342"/>
            <a:ext cx="8496300" cy="5562600"/>
          </a:xfrm>
          <a:prstGeom prst="rect">
            <a:avLst/>
          </a:prstGeom>
        </p:spPr>
      </p:pic>
      <p:pic>
        <p:nvPicPr>
          <p:cNvPr id="24" name="תמונה 23">
            <a:extLst>
              <a:ext uri="{FF2B5EF4-FFF2-40B4-BE49-F238E27FC236}">
                <a16:creationId xmlns:a16="http://schemas.microsoft.com/office/drawing/2014/main" id="{532F5E46-62DD-436A-BDFF-DE854ACF0651}"/>
              </a:ext>
            </a:extLst>
          </p:cNvPr>
          <p:cNvPicPr>
            <a:picLocks noChangeAspect="1"/>
          </p:cNvPicPr>
          <p:nvPr/>
        </p:nvPicPr>
        <p:blipFill>
          <a:blip r:embed="rId11"/>
          <a:stretch>
            <a:fillRect/>
          </a:stretch>
        </p:blipFill>
        <p:spPr>
          <a:xfrm>
            <a:off x="12322350" y="7186630"/>
            <a:ext cx="3216566" cy="2983201"/>
          </a:xfrm>
          <a:prstGeom prst="rect">
            <a:avLst/>
          </a:prstGeom>
        </p:spPr>
      </p:pic>
      <p:pic>
        <p:nvPicPr>
          <p:cNvPr id="26" name="תמונה 25">
            <a:extLst>
              <a:ext uri="{FF2B5EF4-FFF2-40B4-BE49-F238E27FC236}">
                <a16:creationId xmlns:a16="http://schemas.microsoft.com/office/drawing/2014/main" id="{CB0C53BB-4099-4FE7-9F19-9552A19C3684}"/>
              </a:ext>
            </a:extLst>
          </p:cNvPr>
          <p:cNvPicPr>
            <a:picLocks noChangeAspect="1"/>
          </p:cNvPicPr>
          <p:nvPr/>
        </p:nvPicPr>
        <p:blipFill>
          <a:blip r:embed="rId12"/>
          <a:stretch>
            <a:fillRect/>
          </a:stretch>
        </p:blipFill>
        <p:spPr>
          <a:xfrm>
            <a:off x="3135968" y="7299534"/>
            <a:ext cx="3343353" cy="2987466"/>
          </a:xfrm>
          <a:prstGeom prst="rect">
            <a:avLst/>
          </a:prstGeom>
        </p:spPr>
      </p:pic>
    </p:spTree>
    <p:extLst>
      <p:ext uri="{BB962C8B-B14F-4D97-AF65-F5344CB8AC3E}">
        <p14:creationId xmlns:p14="http://schemas.microsoft.com/office/powerpoint/2010/main" val="1633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8679">
            <a:alpha val="65000"/>
          </a:srgbClr>
        </a:solidFill>
        <a:effectLst/>
      </p:bgPr>
    </p:bg>
    <p:spTree>
      <p:nvGrpSpPr>
        <p:cNvPr id="1" name=""/>
        <p:cNvGrpSpPr/>
        <p:nvPr/>
      </p:nvGrpSpPr>
      <p:grpSpPr>
        <a:xfrm>
          <a:off x="0" y="0"/>
          <a:ext cx="0" cy="0"/>
          <a:chOff x="0" y="0"/>
          <a:chExt cx="0" cy="0"/>
        </a:xfrm>
      </p:grpSpPr>
      <p:pic>
        <p:nvPicPr>
          <p:cNvPr id="12" name="Picture 8">
            <a:extLst>
              <a:ext uri="{FF2B5EF4-FFF2-40B4-BE49-F238E27FC236}">
                <a16:creationId xmlns:a16="http://schemas.microsoft.com/office/drawing/2014/main" id="{0CD81A36-0457-416E-967D-E97EAD3C2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55239">
            <a:off x="16780400" y="7167739"/>
            <a:ext cx="3726075" cy="4296313"/>
          </a:xfrm>
          <a:prstGeom prst="rect">
            <a:avLst/>
          </a:prstGeom>
        </p:spPr>
      </p:pic>
      <p:pic>
        <p:nvPicPr>
          <p:cNvPr id="15" name="Picture 9">
            <a:extLst>
              <a:ext uri="{FF2B5EF4-FFF2-40B4-BE49-F238E27FC236}">
                <a16:creationId xmlns:a16="http://schemas.microsoft.com/office/drawing/2014/main" id="{9868087B-E1D6-46CD-8C5E-616E4A3D93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633115">
            <a:off x="14820311" y="6025350"/>
            <a:ext cx="4324624" cy="4986464"/>
          </a:xfrm>
          <a:prstGeom prst="rect">
            <a:avLst/>
          </a:prstGeom>
        </p:spPr>
      </p:pic>
      <p:pic>
        <p:nvPicPr>
          <p:cNvPr id="11" name="Picture 7">
            <a:extLst>
              <a:ext uri="{FF2B5EF4-FFF2-40B4-BE49-F238E27FC236}">
                <a16:creationId xmlns:a16="http://schemas.microsoft.com/office/drawing/2014/main" id="{8088F28B-95B3-4BE0-A171-36CCA8570D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6597266">
            <a:off x="11462095" y="6460793"/>
            <a:ext cx="4937076" cy="6527385"/>
          </a:xfrm>
          <a:prstGeom prst="rect">
            <a:avLst/>
          </a:prstGeom>
        </p:spPr>
      </p:pic>
      <p:sp>
        <p:nvSpPr>
          <p:cNvPr id="6" name="TextBox 6"/>
          <p:cNvSpPr txBox="1"/>
          <p:nvPr/>
        </p:nvSpPr>
        <p:spPr>
          <a:xfrm>
            <a:off x="3123254" y="-102685"/>
            <a:ext cx="11720537" cy="2019784"/>
          </a:xfrm>
          <a:prstGeom prst="rect">
            <a:avLst/>
          </a:prstGeom>
        </p:spPr>
        <p:txBody>
          <a:bodyPr lIns="0" tIns="0" rIns="0" bIns="0" rtlCol="0" anchor="t">
            <a:spAutoFit/>
          </a:bodyPr>
          <a:lstStyle/>
          <a:p>
            <a:pPr marL="0" lvl="0" indent="0" algn="ctr">
              <a:lnSpc>
                <a:spcPts val="9000"/>
              </a:lnSpc>
            </a:pPr>
            <a:r>
              <a:rPr lang="en-US" sz="8000" dirty="0">
                <a:solidFill>
                  <a:schemeClr val="bg2">
                    <a:lumMod val="25000"/>
                  </a:schemeClr>
                </a:solidFill>
                <a:latin typeface="Granaina"/>
              </a:rPr>
              <a:t>Correlation Test</a:t>
            </a:r>
          </a:p>
          <a:p>
            <a:pPr marL="0" lvl="0" indent="0" algn="ctr">
              <a:lnSpc>
                <a:spcPts val="9000"/>
              </a:lnSpc>
            </a:pPr>
            <a:r>
              <a:rPr lang="en-US" sz="4400" dirty="0">
                <a:solidFill>
                  <a:schemeClr val="bg2">
                    <a:lumMod val="25000"/>
                  </a:schemeClr>
                </a:solidFill>
                <a:latin typeface="Granaina"/>
              </a:rPr>
              <a:t>On labeled data</a:t>
            </a:r>
          </a:p>
        </p:txBody>
      </p:sp>
      <p:sp>
        <p:nvSpPr>
          <p:cNvPr id="8" name="TextBox 8"/>
          <p:cNvSpPr txBox="1"/>
          <p:nvPr/>
        </p:nvSpPr>
        <p:spPr>
          <a:xfrm>
            <a:off x="742659" y="1283170"/>
            <a:ext cx="16714528" cy="546814"/>
          </a:xfrm>
          <a:prstGeom prst="rect">
            <a:avLst/>
          </a:prstGeom>
        </p:spPr>
        <p:txBody>
          <a:bodyPr lIns="0" tIns="0" rIns="0" bIns="0" rtlCol="0" anchor="t">
            <a:spAutoFit/>
          </a:bodyPr>
          <a:lstStyle/>
          <a:p>
            <a:pPr algn="ctr">
              <a:lnSpc>
                <a:spcPts val="4476"/>
              </a:lnSpc>
            </a:pPr>
            <a:endParaRPr/>
          </a:p>
        </p:txBody>
      </p:sp>
      <p:sp>
        <p:nvSpPr>
          <p:cNvPr id="13" name="TextBox 5">
            <a:extLst>
              <a:ext uri="{FF2B5EF4-FFF2-40B4-BE49-F238E27FC236}">
                <a16:creationId xmlns:a16="http://schemas.microsoft.com/office/drawing/2014/main" id="{5654409E-D63F-40D4-B1EB-383ABA8BDCD4}"/>
              </a:ext>
            </a:extLst>
          </p:cNvPr>
          <p:cNvSpPr txBox="1"/>
          <p:nvPr/>
        </p:nvSpPr>
        <p:spPr>
          <a:xfrm>
            <a:off x="1549214" y="2661749"/>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sp>
        <p:nvSpPr>
          <p:cNvPr id="16" name="TextBox 5">
            <a:extLst>
              <a:ext uri="{FF2B5EF4-FFF2-40B4-BE49-F238E27FC236}">
                <a16:creationId xmlns:a16="http://schemas.microsoft.com/office/drawing/2014/main" id="{4C950EEE-3057-452D-80D8-4C6954D1EFB5}"/>
              </a:ext>
            </a:extLst>
          </p:cNvPr>
          <p:cNvSpPr txBox="1"/>
          <p:nvPr/>
        </p:nvSpPr>
        <p:spPr>
          <a:xfrm>
            <a:off x="1563069" y="6270078"/>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pic>
        <p:nvPicPr>
          <p:cNvPr id="3" name="תמונה 2">
            <a:extLst>
              <a:ext uri="{FF2B5EF4-FFF2-40B4-BE49-F238E27FC236}">
                <a16:creationId xmlns:a16="http://schemas.microsoft.com/office/drawing/2014/main" id="{95290D14-BA97-43EB-89E9-0CAF98C4BB44}"/>
              </a:ext>
            </a:extLst>
          </p:cNvPr>
          <p:cNvPicPr>
            <a:picLocks noChangeAspect="1"/>
          </p:cNvPicPr>
          <p:nvPr/>
        </p:nvPicPr>
        <p:blipFill>
          <a:blip r:embed="rId9"/>
          <a:stretch>
            <a:fillRect/>
          </a:stretch>
        </p:blipFill>
        <p:spPr>
          <a:xfrm>
            <a:off x="1439722" y="3438657"/>
            <a:ext cx="15087600" cy="1377713"/>
          </a:xfrm>
          <a:prstGeom prst="rect">
            <a:avLst/>
          </a:prstGeom>
        </p:spPr>
      </p:pic>
      <p:pic>
        <p:nvPicPr>
          <p:cNvPr id="5" name="תמונה 4">
            <a:extLst>
              <a:ext uri="{FF2B5EF4-FFF2-40B4-BE49-F238E27FC236}">
                <a16:creationId xmlns:a16="http://schemas.microsoft.com/office/drawing/2014/main" id="{8D266371-6171-47F5-B2A5-8A1F6C1D12D7}"/>
              </a:ext>
            </a:extLst>
          </p:cNvPr>
          <p:cNvPicPr>
            <a:picLocks noChangeAspect="1"/>
          </p:cNvPicPr>
          <p:nvPr/>
        </p:nvPicPr>
        <p:blipFill>
          <a:blip r:embed="rId10"/>
          <a:stretch>
            <a:fillRect/>
          </a:stretch>
        </p:blipFill>
        <p:spPr>
          <a:xfrm>
            <a:off x="1454438" y="6896097"/>
            <a:ext cx="15379123" cy="1076325"/>
          </a:xfrm>
          <a:prstGeom prst="rect">
            <a:avLst/>
          </a:prstGeom>
        </p:spPr>
      </p:pic>
    </p:spTree>
    <p:extLst>
      <p:ext uri="{BB962C8B-B14F-4D97-AF65-F5344CB8AC3E}">
        <p14:creationId xmlns:p14="http://schemas.microsoft.com/office/powerpoint/2010/main" val="347845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8" name="TextBox 9">
            <a:extLst>
              <a:ext uri="{FF2B5EF4-FFF2-40B4-BE49-F238E27FC236}">
                <a16:creationId xmlns:a16="http://schemas.microsoft.com/office/drawing/2014/main" id="{14C7716C-607D-4AF2-8719-AE6BD9856832}"/>
              </a:ext>
            </a:extLst>
          </p:cNvPr>
          <p:cNvSpPr txBox="1"/>
          <p:nvPr/>
        </p:nvSpPr>
        <p:spPr>
          <a:xfrm>
            <a:off x="6103506" y="4704502"/>
            <a:ext cx="1611802" cy="874663"/>
          </a:xfrm>
          <a:prstGeom prst="rect">
            <a:avLst/>
          </a:prstGeom>
        </p:spPr>
        <p:txBody>
          <a:bodyPr wrap="square" lIns="0" tIns="0" rIns="0" bIns="0" rtlCol="0" anchor="t">
            <a:spAutoFit/>
          </a:bodyPr>
          <a:lstStyle/>
          <a:p>
            <a:pP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N=1244</a:t>
            </a:r>
          </a:p>
          <a:p>
            <a:pPr algn="r">
              <a:lnSpc>
                <a:spcPts val="3380"/>
              </a:lnSpc>
            </a:pP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p:txBody>
      </p:sp>
      <p:pic>
        <p:nvPicPr>
          <p:cNvPr id="10" name="Picture 5">
            <a:extLst>
              <a:ext uri="{FF2B5EF4-FFF2-40B4-BE49-F238E27FC236}">
                <a16:creationId xmlns:a16="http://schemas.microsoft.com/office/drawing/2014/main" id="{4135171E-4EC4-4B1C-9402-63555FC045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7123130" y="6485240"/>
            <a:ext cx="13679418" cy="4011560"/>
          </a:xfrm>
          <a:prstGeom prst="rect">
            <a:avLst/>
          </a:prstGeom>
        </p:spPr>
      </p:pic>
      <p:pic>
        <p:nvPicPr>
          <p:cNvPr id="13" name="Picture 7">
            <a:extLst>
              <a:ext uri="{FF2B5EF4-FFF2-40B4-BE49-F238E27FC236}">
                <a16:creationId xmlns:a16="http://schemas.microsoft.com/office/drawing/2014/main" id="{B9321272-F21E-4491-AD6E-60E080C6DB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900000">
            <a:off x="10065856" y="5933107"/>
            <a:ext cx="4937076" cy="6527385"/>
          </a:xfrm>
          <a:prstGeom prst="rect">
            <a:avLst/>
          </a:prstGeom>
        </p:spPr>
      </p:pic>
      <p:pic>
        <p:nvPicPr>
          <p:cNvPr id="14" name="Picture 8">
            <a:extLst>
              <a:ext uri="{FF2B5EF4-FFF2-40B4-BE49-F238E27FC236}">
                <a16:creationId xmlns:a16="http://schemas.microsoft.com/office/drawing/2014/main" id="{0908F454-CD02-4074-BF5C-5AFF9F3836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55239">
            <a:off x="15797813" y="6788100"/>
            <a:ext cx="3726075" cy="4296313"/>
          </a:xfrm>
          <a:prstGeom prst="rect">
            <a:avLst/>
          </a:prstGeom>
        </p:spPr>
      </p:pic>
      <p:pic>
        <p:nvPicPr>
          <p:cNvPr id="15" name="Picture 9">
            <a:extLst>
              <a:ext uri="{FF2B5EF4-FFF2-40B4-BE49-F238E27FC236}">
                <a16:creationId xmlns:a16="http://schemas.microsoft.com/office/drawing/2014/main" id="{C691FBAD-6CB6-4DE6-85A8-D303AA5641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0633115">
            <a:off x="13837724" y="5645711"/>
            <a:ext cx="4324624" cy="4986464"/>
          </a:xfrm>
          <a:prstGeom prst="rect">
            <a:avLst/>
          </a:prstGeom>
        </p:spPr>
      </p:pic>
      <p:sp>
        <p:nvSpPr>
          <p:cNvPr id="9" name="TextBox 11">
            <a:extLst>
              <a:ext uri="{FF2B5EF4-FFF2-40B4-BE49-F238E27FC236}">
                <a16:creationId xmlns:a16="http://schemas.microsoft.com/office/drawing/2014/main" id="{A0CD4CC6-916F-4852-8810-4B6E640CFF2D}"/>
              </a:ext>
            </a:extLst>
          </p:cNvPr>
          <p:cNvSpPr txBox="1"/>
          <p:nvPr/>
        </p:nvSpPr>
        <p:spPr>
          <a:xfrm>
            <a:off x="1905000" y="-38100"/>
            <a:ext cx="14630400" cy="1211870"/>
          </a:xfrm>
          <a:prstGeom prst="rect">
            <a:avLst/>
          </a:prstGeom>
        </p:spPr>
        <p:txBody>
          <a:bodyPr wrap="square" lIns="0" tIns="0" rIns="0" bIns="0" rtlCol="0" anchor="t">
            <a:spAutoFit/>
          </a:bodyPr>
          <a:lstStyle/>
          <a:p>
            <a:pPr algn="ctr">
              <a:lnSpc>
                <a:spcPts val="12599"/>
              </a:lnSpc>
            </a:pPr>
            <a:r>
              <a:rPr lang="en-US" sz="7200" dirty="0">
                <a:solidFill>
                  <a:srgbClr val="FFFFFF"/>
                </a:solidFill>
                <a:latin typeface="Granaina"/>
              </a:rPr>
              <a:t>Prediction of motivation on Full Datasets</a:t>
            </a:r>
          </a:p>
        </p:txBody>
      </p:sp>
      <p:graphicFrame>
        <p:nvGraphicFramePr>
          <p:cNvPr id="4" name="תרשים 3">
            <a:extLst>
              <a:ext uri="{FF2B5EF4-FFF2-40B4-BE49-F238E27FC236}">
                <a16:creationId xmlns:a16="http://schemas.microsoft.com/office/drawing/2014/main" id="{170A6F1D-C9B5-421A-9C33-E0432B7F470B}"/>
              </a:ext>
            </a:extLst>
          </p:cNvPr>
          <p:cNvGraphicFramePr/>
          <p:nvPr>
            <p:extLst>
              <p:ext uri="{D42A27DB-BD31-4B8C-83A1-F6EECF244321}">
                <p14:modId xmlns:p14="http://schemas.microsoft.com/office/powerpoint/2010/main" val="1806367964"/>
              </p:ext>
            </p:extLst>
          </p:nvPr>
        </p:nvGraphicFramePr>
        <p:xfrm>
          <a:off x="-978551" y="1710725"/>
          <a:ext cx="8534400" cy="599088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2" name="תרשים 11">
            <a:extLst>
              <a:ext uri="{FF2B5EF4-FFF2-40B4-BE49-F238E27FC236}">
                <a16:creationId xmlns:a16="http://schemas.microsoft.com/office/drawing/2014/main" id="{EE416C03-20A3-4314-BDE6-ACB136F01C8F}"/>
              </a:ext>
            </a:extLst>
          </p:cNvPr>
          <p:cNvGraphicFramePr/>
          <p:nvPr>
            <p:extLst>
              <p:ext uri="{D42A27DB-BD31-4B8C-83A1-F6EECF244321}">
                <p14:modId xmlns:p14="http://schemas.microsoft.com/office/powerpoint/2010/main" val="4103769391"/>
              </p:ext>
            </p:extLst>
          </p:nvPr>
        </p:nvGraphicFramePr>
        <p:xfrm>
          <a:off x="9695263" y="1493216"/>
          <a:ext cx="8381308" cy="7033180"/>
        </p:xfrm>
        <a:graphic>
          <a:graphicData uri="http://schemas.openxmlformats.org/drawingml/2006/chart">
            <c:chart xmlns:c="http://schemas.openxmlformats.org/drawingml/2006/chart" xmlns:r="http://schemas.openxmlformats.org/officeDocument/2006/relationships" r:id="rId12"/>
          </a:graphicData>
        </a:graphic>
      </p:graphicFrame>
      <p:sp>
        <p:nvSpPr>
          <p:cNvPr id="16" name="TextBox 9">
            <a:extLst>
              <a:ext uri="{FF2B5EF4-FFF2-40B4-BE49-F238E27FC236}">
                <a16:creationId xmlns:a16="http://schemas.microsoft.com/office/drawing/2014/main" id="{0DD07E7A-28B5-46D2-BF0D-D7CAAB2C0D4E}"/>
              </a:ext>
            </a:extLst>
          </p:cNvPr>
          <p:cNvSpPr txBox="1"/>
          <p:nvPr/>
        </p:nvSpPr>
        <p:spPr>
          <a:xfrm>
            <a:off x="16526232" y="4622414"/>
            <a:ext cx="1611802" cy="874663"/>
          </a:xfrm>
          <a:prstGeom prst="rect">
            <a:avLst/>
          </a:prstGeom>
        </p:spPr>
        <p:txBody>
          <a:bodyPr wrap="square" lIns="0" tIns="0" rIns="0" bIns="0" rtlCol="0" anchor="t">
            <a:spAutoFit/>
          </a:bodyPr>
          <a:lstStyle/>
          <a:p>
            <a:pP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N=403</a:t>
            </a:r>
          </a:p>
          <a:p>
            <a:pPr algn="r">
              <a:lnSpc>
                <a:spcPts val="3380"/>
              </a:lnSpc>
            </a:pP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p:txBody>
      </p:sp>
      <p:pic>
        <p:nvPicPr>
          <p:cNvPr id="3" name="Picture 2" descr="Text&#10;&#10;Description automatically generated">
            <a:extLst>
              <a:ext uri="{FF2B5EF4-FFF2-40B4-BE49-F238E27FC236}">
                <a16:creationId xmlns:a16="http://schemas.microsoft.com/office/drawing/2014/main" id="{04835D16-0872-48E5-A7B8-A2A222FCFC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4917" y="6144273"/>
            <a:ext cx="6156528" cy="40115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4135171E-4EC4-4B1C-9402-63555FC045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7123130" y="6485240"/>
            <a:ext cx="13679418" cy="4011560"/>
          </a:xfrm>
          <a:prstGeom prst="rect">
            <a:avLst/>
          </a:prstGeom>
        </p:spPr>
      </p:pic>
      <p:pic>
        <p:nvPicPr>
          <p:cNvPr id="13" name="Picture 7">
            <a:extLst>
              <a:ext uri="{FF2B5EF4-FFF2-40B4-BE49-F238E27FC236}">
                <a16:creationId xmlns:a16="http://schemas.microsoft.com/office/drawing/2014/main" id="{B9321272-F21E-4491-AD6E-60E080C6DB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900000">
            <a:off x="10065856" y="5933107"/>
            <a:ext cx="4937076" cy="6527385"/>
          </a:xfrm>
          <a:prstGeom prst="rect">
            <a:avLst/>
          </a:prstGeom>
        </p:spPr>
      </p:pic>
      <p:pic>
        <p:nvPicPr>
          <p:cNvPr id="14" name="Picture 8">
            <a:extLst>
              <a:ext uri="{FF2B5EF4-FFF2-40B4-BE49-F238E27FC236}">
                <a16:creationId xmlns:a16="http://schemas.microsoft.com/office/drawing/2014/main" id="{0908F454-CD02-4074-BF5C-5AFF9F3836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55239">
            <a:off x="15797813" y="6788100"/>
            <a:ext cx="3726075" cy="4296313"/>
          </a:xfrm>
          <a:prstGeom prst="rect">
            <a:avLst/>
          </a:prstGeom>
        </p:spPr>
      </p:pic>
      <p:pic>
        <p:nvPicPr>
          <p:cNvPr id="15" name="Picture 9">
            <a:extLst>
              <a:ext uri="{FF2B5EF4-FFF2-40B4-BE49-F238E27FC236}">
                <a16:creationId xmlns:a16="http://schemas.microsoft.com/office/drawing/2014/main" id="{C691FBAD-6CB6-4DE6-85A8-D303AA5641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0633115">
            <a:off x="13837724" y="5645711"/>
            <a:ext cx="4324624" cy="4986464"/>
          </a:xfrm>
          <a:prstGeom prst="rect">
            <a:avLst/>
          </a:prstGeom>
        </p:spPr>
      </p:pic>
      <p:sp>
        <p:nvSpPr>
          <p:cNvPr id="9" name="TextBox 11">
            <a:extLst>
              <a:ext uri="{FF2B5EF4-FFF2-40B4-BE49-F238E27FC236}">
                <a16:creationId xmlns:a16="http://schemas.microsoft.com/office/drawing/2014/main" id="{A0CD4CC6-916F-4852-8810-4B6E640CFF2D}"/>
              </a:ext>
            </a:extLst>
          </p:cNvPr>
          <p:cNvSpPr txBox="1"/>
          <p:nvPr/>
        </p:nvSpPr>
        <p:spPr>
          <a:xfrm>
            <a:off x="1905000" y="-38100"/>
            <a:ext cx="14630400" cy="1211870"/>
          </a:xfrm>
          <a:prstGeom prst="rect">
            <a:avLst/>
          </a:prstGeom>
        </p:spPr>
        <p:txBody>
          <a:bodyPr wrap="square" lIns="0" tIns="0" rIns="0" bIns="0" rtlCol="0" anchor="t">
            <a:spAutoFit/>
          </a:bodyPr>
          <a:lstStyle/>
          <a:p>
            <a:pPr algn="ctr">
              <a:lnSpc>
                <a:spcPts val="12599"/>
              </a:lnSpc>
            </a:pPr>
            <a:r>
              <a:rPr lang="en-US" sz="7200" dirty="0">
                <a:solidFill>
                  <a:srgbClr val="FFFFFF"/>
                </a:solidFill>
                <a:latin typeface="Granaina"/>
              </a:rPr>
              <a:t>Chi Square test</a:t>
            </a:r>
          </a:p>
        </p:txBody>
      </p:sp>
      <p:sp>
        <p:nvSpPr>
          <p:cNvPr id="16" name="TextBox 9">
            <a:extLst>
              <a:ext uri="{FF2B5EF4-FFF2-40B4-BE49-F238E27FC236}">
                <a16:creationId xmlns:a16="http://schemas.microsoft.com/office/drawing/2014/main" id="{0DD07E7A-28B5-46D2-BF0D-D7CAAB2C0D4E}"/>
              </a:ext>
            </a:extLst>
          </p:cNvPr>
          <p:cNvSpPr txBox="1"/>
          <p:nvPr/>
        </p:nvSpPr>
        <p:spPr>
          <a:xfrm>
            <a:off x="7682850" y="5998168"/>
            <a:ext cx="1611802" cy="874663"/>
          </a:xfrm>
          <a:prstGeom prst="rect">
            <a:avLst/>
          </a:prstGeom>
        </p:spPr>
        <p:txBody>
          <a:bodyPr wrap="square" lIns="0" tIns="0" rIns="0" bIns="0" rtlCol="0" anchor="t">
            <a:spAutoFit/>
          </a:bodyPr>
          <a:lstStyle/>
          <a:p>
            <a:pP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N=1647</a:t>
            </a:r>
          </a:p>
          <a:p>
            <a:pPr algn="r">
              <a:lnSpc>
                <a:spcPts val="3380"/>
              </a:lnSpc>
            </a:pP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p:txBody>
      </p:sp>
      <p:pic>
        <p:nvPicPr>
          <p:cNvPr id="5" name="תמונה 4">
            <a:extLst>
              <a:ext uri="{FF2B5EF4-FFF2-40B4-BE49-F238E27FC236}">
                <a16:creationId xmlns:a16="http://schemas.microsoft.com/office/drawing/2014/main" id="{2D14B5A7-46A6-4409-A34C-FE7C7E7CAFD2}"/>
              </a:ext>
            </a:extLst>
          </p:cNvPr>
          <p:cNvPicPr>
            <a:picLocks noChangeAspect="1"/>
          </p:cNvPicPr>
          <p:nvPr/>
        </p:nvPicPr>
        <p:blipFill>
          <a:blip r:embed="rId11"/>
          <a:stretch>
            <a:fillRect/>
          </a:stretch>
        </p:blipFill>
        <p:spPr>
          <a:xfrm>
            <a:off x="0" y="1831370"/>
            <a:ext cx="8922715" cy="4152346"/>
          </a:xfrm>
          <a:prstGeom prst="rect">
            <a:avLst/>
          </a:prstGeom>
        </p:spPr>
      </p:pic>
      <p:pic>
        <p:nvPicPr>
          <p:cNvPr id="7" name="תמונה 6">
            <a:extLst>
              <a:ext uri="{FF2B5EF4-FFF2-40B4-BE49-F238E27FC236}">
                <a16:creationId xmlns:a16="http://schemas.microsoft.com/office/drawing/2014/main" id="{65D11897-2419-46C3-A354-6E5D74E2AB01}"/>
              </a:ext>
            </a:extLst>
          </p:cNvPr>
          <p:cNvPicPr>
            <a:picLocks noChangeAspect="1"/>
          </p:cNvPicPr>
          <p:nvPr/>
        </p:nvPicPr>
        <p:blipFill>
          <a:blip r:embed="rId12"/>
          <a:stretch>
            <a:fillRect/>
          </a:stretch>
        </p:blipFill>
        <p:spPr>
          <a:xfrm>
            <a:off x="9144000" y="1986416"/>
            <a:ext cx="8922715" cy="3886200"/>
          </a:xfrm>
          <a:prstGeom prst="rect">
            <a:avLst/>
          </a:prstGeom>
        </p:spPr>
      </p:pic>
      <p:sp>
        <p:nvSpPr>
          <p:cNvPr id="11" name="אליפסה 10">
            <a:extLst>
              <a:ext uri="{FF2B5EF4-FFF2-40B4-BE49-F238E27FC236}">
                <a16:creationId xmlns:a16="http://schemas.microsoft.com/office/drawing/2014/main" id="{74E1BE49-30FC-466D-932A-CEFEC92F9716}"/>
              </a:ext>
            </a:extLst>
          </p:cNvPr>
          <p:cNvSpPr/>
          <p:nvPr/>
        </p:nvSpPr>
        <p:spPr>
          <a:xfrm>
            <a:off x="14140905" y="3237491"/>
            <a:ext cx="801670" cy="533400"/>
          </a:xfrm>
          <a:prstGeom prst="ellipse">
            <a:avLst/>
          </a:prstGeom>
          <a:noFill/>
          <a:ln>
            <a:solidFill>
              <a:srgbClr val="CF867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מחבר ישר 18">
            <a:extLst>
              <a:ext uri="{FF2B5EF4-FFF2-40B4-BE49-F238E27FC236}">
                <a16:creationId xmlns:a16="http://schemas.microsoft.com/office/drawing/2014/main" id="{C11B36B0-FFCB-421F-A988-2CE4EFDEFBFF}"/>
              </a:ext>
            </a:extLst>
          </p:cNvPr>
          <p:cNvCxnSpPr/>
          <p:nvPr/>
        </p:nvCxnSpPr>
        <p:spPr>
          <a:xfrm flipH="1">
            <a:off x="9608575" y="5371091"/>
            <a:ext cx="7200000" cy="0"/>
          </a:xfrm>
          <a:prstGeom prst="line">
            <a:avLst/>
          </a:prstGeom>
          <a:ln>
            <a:solidFill>
              <a:srgbClr val="CF86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50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AutoShape 2"/>
          <p:cNvSpPr/>
          <p:nvPr/>
        </p:nvSpPr>
        <p:spPr>
          <a:xfrm>
            <a:off x="-334967" y="8169048"/>
            <a:ext cx="9478967" cy="0"/>
          </a:xfrm>
          <a:prstGeom prst="line">
            <a:avLst/>
          </a:prstGeom>
          <a:ln w="19050" cap="rnd">
            <a:solidFill>
              <a:srgbClr val="403533"/>
            </a:solidFill>
            <a:prstDash val="solid"/>
            <a:headEnd type="none" w="sm" len="sm"/>
            <a:tailEnd type="none" w="sm" len="sm"/>
          </a:ln>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87200" y="4610100"/>
            <a:ext cx="11002178" cy="5061002"/>
          </a:xfrm>
          <a:prstGeom prst="rect">
            <a:avLst/>
          </a:prstGeom>
        </p:spPr>
      </p:pic>
      <p:grpSp>
        <p:nvGrpSpPr>
          <p:cNvPr id="5" name="Group 5"/>
          <p:cNvGrpSpPr/>
          <p:nvPr/>
        </p:nvGrpSpPr>
        <p:grpSpPr>
          <a:xfrm>
            <a:off x="4724400" y="190500"/>
            <a:ext cx="8426307" cy="2122611"/>
            <a:chOff x="0" y="0"/>
            <a:chExt cx="11235076" cy="2830149"/>
          </a:xfrm>
        </p:grpSpPr>
        <p:sp>
          <p:nvSpPr>
            <p:cNvPr id="6" name="TextBox 6"/>
            <p:cNvSpPr txBox="1"/>
            <p:nvPr/>
          </p:nvSpPr>
          <p:spPr>
            <a:xfrm>
              <a:off x="0" y="161925"/>
              <a:ext cx="11235076" cy="1666875"/>
            </a:xfrm>
            <a:prstGeom prst="rect">
              <a:avLst/>
            </a:prstGeom>
          </p:spPr>
          <p:txBody>
            <a:bodyPr lIns="0" tIns="0" rIns="0" bIns="0" rtlCol="0" anchor="t">
              <a:spAutoFit/>
            </a:bodyPr>
            <a:lstStyle/>
            <a:p>
              <a:pPr marL="0" lvl="0" indent="0" algn="ctr">
                <a:lnSpc>
                  <a:spcPts val="9000"/>
                </a:lnSpc>
              </a:pPr>
              <a:r>
                <a:rPr lang="en-US" sz="9000" u="none" dirty="0">
                  <a:solidFill>
                    <a:srgbClr val="FFF3EB"/>
                  </a:solidFill>
                  <a:latin typeface="Granaina"/>
                </a:rPr>
                <a:t>Thank you!</a:t>
              </a:r>
            </a:p>
          </p:txBody>
        </p:sp>
        <p:sp>
          <p:nvSpPr>
            <p:cNvPr id="7" name="TextBox 7"/>
            <p:cNvSpPr txBox="1"/>
            <p:nvPr/>
          </p:nvSpPr>
          <p:spPr>
            <a:xfrm>
              <a:off x="0" y="2147735"/>
              <a:ext cx="11235076" cy="682413"/>
            </a:xfrm>
            <a:prstGeom prst="rect">
              <a:avLst/>
            </a:prstGeom>
          </p:spPr>
          <p:txBody>
            <a:bodyPr lIns="0" tIns="0" rIns="0" bIns="0" rtlCol="0" anchor="t">
              <a:spAutoFit/>
            </a:bodyPr>
            <a:lstStyle/>
            <a:p>
              <a:pPr marL="0" lvl="0" indent="0">
                <a:lnSpc>
                  <a:spcPts val="4159"/>
                </a:lnSpc>
                <a:spcBef>
                  <a:spcPct val="0"/>
                </a:spcBef>
              </a:pPr>
              <a:endParaRPr/>
            </a:p>
          </p:txBody>
        </p:sp>
      </p:grpSp>
      <p:pic>
        <p:nvPicPr>
          <p:cNvPr id="3074" name="Picture 2" descr="12 Greta Thunberg Memes Because How Dare You | Environmental activist,  Pinterest humor, Memes">
            <a:extLst>
              <a:ext uri="{FF2B5EF4-FFF2-40B4-BE49-F238E27FC236}">
                <a16:creationId xmlns:a16="http://schemas.microsoft.com/office/drawing/2014/main" id="{771D3693-2E3C-48B9-B79F-1B8F8BCAA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238500"/>
            <a:ext cx="8343900" cy="5006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3EB"/>
        </a:solidFill>
        <a:effectLst/>
      </p:bgPr>
    </p:bg>
    <p:spTree>
      <p:nvGrpSpPr>
        <p:cNvPr id="1" name=""/>
        <p:cNvGrpSpPr/>
        <p:nvPr/>
      </p:nvGrpSpPr>
      <p:grpSpPr>
        <a:xfrm>
          <a:off x="0" y="0"/>
          <a:ext cx="0" cy="0"/>
          <a:chOff x="0" y="0"/>
          <a:chExt cx="0" cy="0"/>
        </a:xfrm>
      </p:grpSpPr>
      <p:sp>
        <p:nvSpPr>
          <p:cNvPr id="2" name="TextBox 2"/>
          <p:cNvSpPr txBox="1"/>
          <p:nvPr/>
        </p:nvSpPr>
        <p:spPr>
          <a:xfrm>
            <a:off x="1028700" y="1485103"/>
            <a:ext cx="10609200" cy="1154162"/>
          </a:xfrm>
          <a:prstGeom prst="rect">
            <a:avLst/>
          </a:prstGeom>
        </p:spPr>
        <p:txBody>
          <a:bodyPr lIns="0" tIns="0" rIns="0" bIns="0" rtlCol="0" anchor="t">
            <a:spAutoFit/>
          </a:bodyPr>
          <a:lstStyle/>
          <a:p>
            <a:pPr marL="0" lvl="0" indent="0" algn="ctr">
              <a:lnSpc>
                <a:spcPts val="9000"/>
              </a:lnSpc>
            </a:pPr>
            <a:r>
              <a:rPr lang="en-US" sz="8800" dirty="0">
                <a:solidFill>
                  <a:srgbClr val="403533"/>
                </a:solidFill>
                <a:latin typeface="Granaina"/>
              </a:rPr>
              <a:t>Tagged Data</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792184" y="-2382713"/>
            <a:ext cx="4074479" cy="5716743"/>
          </a:xfrm>
          <a:prstGeom prst="rect">
            <a:avLst/>
          </a:prstGeom>
        </p:spPr>
      </p:pic>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452751" y="5116368"/>
            <a:ext cx="3224529" cy="5456896"/>
          </a:xfrm>
          <a:prstGeom prst="rect">
            <a:avLst/>
          </a:prstGeom>
        </p:spPr>
      </p:pic>
      <p:graphicFrame>
        <p:nvGraphicFramePr>
          <p:cNvPr id="6" name="טבלה 5">
            <a:extLst>
              <a:ext uri="{FF2B5EF4-FFF2-40B4-BE49-F238E27FC236}">
                <a16:creationId xmlns:a16="http://schemas.microsoft.com/office/drawing/2014/main" id="{32FC2B39-DF0F-4084-B1D4-7F1812089DBF}"/>
              </a:ext>
            </a:extLst>
          </p:cNvPr>
          <p:cNvGraphicFramePr>
            <a:graphicFrameLocks noGrp="1"/>
          </p:cNvGraphicFramePr>
          <p:nvPr>
            <p:extLst>
              <p:ext uri="{D42A27DB-BD31-4B8C-83A1-F6EECF244321}">
                <p14:modId xmlns:p14="http://schemas.microsoft.com/office/powerpoint/2010/main" val="3827529263"/>
              </p:ext>
            </p:extLst>
          </p:nvPr>
        </p:nvGraphicFramePr>
        <p:xfrm>
          <a:off x="4413191" y="4229100"/>
          <a:ext cx="8362951" cy="2518570"/>
        </p:xfrm>
        <a:graphic>
          <a:graphicData uri="http://schemas.openxmlformats.org/drawingml/2006/table">
            <a:tbl>
              <a:tblPr rtl="1"/>
              <a:tblGrid>
                <a:gridCol w="1520536">
                  <a:extLst>
                    <a:ext uri="{9D8B030D-6E8A-4147-A177-3AD203B41FA5}">
                      <a16:colId xmlns:a16="http://schemas.microsoft.com/office/drawing/2014/main" val="50850910"/>
                    </a:ext>
                  </a:extLst>
                </a:gridCol>
                <a:gridCol w="1752841">
                  <a:extLst>
                    <a:ext uri="{9D8B030D-6E8A-4147-A177-3AD203B41FA5}">
                      <a16:colId xmlns:a16="http://schemas.microsoft.com/office/drawing/2014/main" val="4230727537"/>
                    </a:ext>
                  </a:extLst>
                </a:gridCol>
                <a:gridCol w="1224877">
                  <a:extLst>
                    <a:ext uri="{9D8B030D-6E8A-4147-A177-3AD203B41FA5}">
                      <a16:colId xmlns:a16="http://schemas.microsoft.com/office/drawing/2014/main" val="2171122971"/>
                    </a:ext>
                  </a:extLst>
                </a:gridCol>
                <a:gridCol w="1942908">
                  <a:extLst>
                    <a:ext uri="{9D8B030D-6E8A-4147-A177-3AD203B41FA5}">
                      <a16:colId xmlns:a16="http://schemas.microsoft.com/office/drawing/2014/main" val="1628359123"/>
                    </a:ext>
                  </a:extLst>
                </a:gridCol>
                <a:gridCol w="1921789">
                  <a:extLst>
                    <a:ext uri="{9D8B030D-6E8A-4147-A177-3AD203B41FA5}">
                      <a16:colId xmlns:a16="http://schemas.microsoft.com/office/drawing/2014/main" val="870964348"/>
                    </a:ext>
                  </a:extLst>
                </a:gridCol>
              </a:tblGrid>
              <a:tr h="503714">
                <a:tc gridSpan="2">
                  <a:txBody>
                    <a:bodyPr/>
                    <a:lstStyle/>
                    <a:p>
                      <a:pPr algn="ctr" rtl="0" fontAlgn="ctr"/>
                      <a:r>
                        <a:rPr lang="en-US" sz="2000" b="1"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veganism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rtl="1"/>
                      <a:endParaRPr lang="he-IL"/>
                    </a:p>
                  </a:txBody>
                  <a:tcPr/>
                </a:tc>
                <a:tc gridSpan="2">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minimalism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rtl="1"/>
                      <a:endParaRPr lang="he-IL"/>
                    </a:p>
                  </a:txBody>
                  <a:tcPr/>
                </a:tc>
                <a:tc>
                  <a:txBody>
                    <a:bodyPr/>
                    <a:lstStyle/>
                    <a:p>
                      <a:pPr algn="ctr" rtl="0" fontAlgn="ctr"/>
                      <a:endParaRPr lang="he-IL" sz="2000" b="0" i="0" u="none" strike="noStrike">
                        <a:solidFill>
                          <a:schemeClr val="bg2">
                            <a:lumMod val="25000"/>
                          </a:schemeClr>
                        </a:solidFill>
                        <a:effectLst/>
                        <a:latin typeface="Hadassah Friedlaender" panose="02020603050405020304" pitchFamily="18" charset="-79"/>
                        <a:cs typeface="Hadassah Friedlaender" panose="02020603050405020304" pitchFamily="18" charset="-79"/>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53330473"/>
                  </a:ext>
                </a:extLst>
              </a:tr>
              <a:tr h="503714">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labeled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prediction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labeled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prediction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he-IL" sz="2000" b="0" i="0" u="none" strike="noStrike">
                        <a:solidFill>
                          <a:schemeClr val="bg2">
                            <a:lumMod val="25000"/>
                          </a:schemeClr>
                        </a:solidFill>
                        <a:effectLst/>
                        <a:latin typeface="Hadassah Friedlaender" panose="02020603050405020304" pitchFamily="18" charset="-79"/>
                        <a:cs typeface="Hadassah Friedlaender" panose="02020603050405020304" pitchFamily="18" charset="-79"/>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668682"/>
                  </a:ext>
                </a:extLst>
              </a:tr>
              <a:tr h="503714">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biospheric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4031280"/>
                  </a:ext>
                </a:extLst>
              </a:tr>
              <a:tr h="503714">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egocentric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5565288"/>
                  </a:ext>
                </a:extLst>
              </a:tr>
              <a:tr h="503714">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a:solidFill>
                            <a:schemeClr val="bg2">
                              <a:lumMod val="25000"/>
                            </a:schemeClr>
                          </a:solidFill>
                          <a:effectLst/>
                          <a:latin typeface="Hadassah Friedlaender" panose="02020603050405020304" pitchFamily="18" charset="-79"/>
                          <a:cs typeface="Hadassah Friedlaender" panose="02020603050405020304" pitchFamily="18" charset="-79"/>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he-IL" sz="2000" b="0"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dirty="0">
                          <a:solidFill>
                            <a:schemeClr val="bg2">
                              <a:lumMod val="25000"/>
                            </a:schemeClr>
                          </a:solidFill>
                          <a:effectLst/>
                          <a:latin typeface="Hadassah Friedlaender" panose="02020603050405020304" pitchFamily="18" charset="-79"/>
                          <a:cs typeface="Hadassah Friedlaender" panose="02020603050405020304" pitchFamily="18" charset="-79"/>
                        </a:rPr>
                        <a:t>mixed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817178"/>
                  </a:ext>
                </a:extLst>
              </a:tr>
            </a:tbl>
          </a:graphicData>
        </a:graphic>
      </p:graphicFrame>
      <p:sp>
        <p:nvSpPr>
          <p:cNvPr id="7" name="מלבן 6">
            <a:extLst>
              <a:ext uri="{FF2B5EF4-FFF2-40B4-BE49-F238E27FC236}">
                <a16:creationId xmlns:a16="http://schemas.microsoft.com/office/drawing/2014/main" id="{C6ACEC76-C591-4C6F-B8BF-FD0A51450356}"/>
              </a:ext>
            </a:extLst>
          </p:cNvPr>
          <p:cNvSpPr/>
          <p:nvPr/>
        </p:nvSpPr>
        <p:spPr>
          <a:xfrm>
            <a:off x="8305800" y="4762500"/>
            <a:ext cx="1219200" cy="1985170"/>
          </a:xfrm>
          <a:prstGeom prst="rect">
            <a:avLst/>
          </a:prstGeom>
          <a:no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124A69F5-0899-43DA-A7E4-745CC0382CD7}"/>
              </a:ext>
            </a:extLst>
          </p:cNvPr>
          <p:cNvSpPr/>
          <p:nvPr/>
        </p:nvSpPr>
        <p:spPr>
          <a:xfrm>
            <a:off x="11277600" y="4762500"/>
            <a:ext cx="1498542" cy="1985170"/>
          </a:xfrm>
          <a:prstGeom prst="rect">
            <a:avLst/>
          </a:prstGeom>
          <a:no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667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8679">
            <a:alpha val="64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7818" y="-299744"/>
            <a:ext cx="7936055" cy="9150588"/>
          </a:xfrm>
          <a:prstGeom prst="rect">
            <a:avLst/>
          </a:prstGeom>
        </p:spPr>
      </p:pic>
      <p:sp>
        <p:nvSpPr>
          <p:cNvPr id="4" name="TextBox 4"/>
          <p:cNvSpPr txBox="1"/>
          <p:nvPr/>
        </p:nvSpPr>
        <p:spPr>
          <a:xfrm>
            <a:off x="5916703" y="-120316"/>
            <a:ext cx="6454593" cy="961802"/>
          </a:xfrm>
          <a:prstGeom prst="rect">
            <a:avLst/>
          </a:prstGeom>
        </p:spPr>
        <p:txBody>
          <a:bodyPr wrap="square" lIns="0" tIns="0" rIns="0" bIns="0" rtlCol="0" anchor="t">
            <a:spAutoFit/>
          </a:bodyPr>
          <a:lstStyle/>
          <a:p>
            <a:pPr marL="0" lvl="0" indent="0" algn="ctr">
              <a:lnSpc>
                <a:spcPts val="9999"/>
              </a:lnSpc>
            </a:pPr>
            <a:r>
              <a:rPr lang="en-US" sz="6000" dirty="0">
                <a:solidFill>
                  <a:srgbClr val="CF8679"/>
                </a:solidFill>
                <a:latin typeface="Granaina"/>
              </a:rPr>
              <a:t>Choosing a Model</a:t>
            </a:r>
          </a:p>
        </p:txBody>
      </p:sp>
      <p:sp>
        <p:nvSpPr>
          <p:cNvPr id="10" name="TextBox 9">
            <a:extLst>
              <a:ext uri="{FF2B5EF4-FFF2-40B4-BE49-F238E27FC236}">
                <a16:creationId xmlns:a16="http://schemas.microsoft.com/office/drawing/2014/main" id="{0B0FA342-5714-4E99-B4D9-84F4E71FFC88}"/>
              </a:ext>
            </a:extLst>
          </p:cNvPr>
          <p:cNvSpPr txBox="1"/>
          <p:nvPr/>
        </p:nvSpPr>
        <p:spPr>
          <a:xfrm>
            <a:off x="1740909" y="2605396"/>
            <a:ext cx="4495800" cy="3068661"/>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What is the</a:t>
            </a: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 main motivation?</a:t>
            </a:r>
            <a:endParaRPr lang="en-US" sz="2800" b="1"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(N=48)</a:t>
            </a:r>
            <a:endParaRPr lang="en-US" sz="28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5" name="TextBox 9">
            <a:extLst>
              <a:ext uri="{FF2B5EF4-FFF2-40B4-BE49-F238E27FC236}">
                <a16:creationId xmlns:a16="http://schemas.microsoft.com/office/drawing/2014/main" id="{94441C52-4A98-48F4-AC20-B2FCC4BEF843}"/>
              </a:ext>
            </a:extLst>
          </p:cNvPr>
          <p:cNvSpPr txBox="1"/>
          <p:nvPr/>
        </p:nvSpPr>
        <p:spPr>
          <a:xfrm>
            <a:off x="11155504" y="1943100"/>
            <a:ext cx="4495800" cy="2196627"/>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What is the</a:t>
            </a: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 main motivation</a:t>
            </a: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In each behavior?</a:t>
            </a: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3" name="חץ: למטה 2">
            <a:extLst>
              <a:ext uri="{FF2B5EF4-FFF2-40B4-BE49-F238E27FC236}">
                <a16:creationId xmlns:a16="http://schemas.microsoft.com/office/drawing/2014/main" id="{2D384E19-B102-437E-840B-CC091D1691A3}"/>
              </a:ext>
            </a:extLst>
          </p:cNvPr>
          <p:cNvSpPr/>
          <p:nvPr/>
        </p:nvSpPr>
        <p:spPr>
          <a:xfrm>
            <a:off x="3760209" y="5820322"/>
            <a:ext cx="457200" cy="1401350"/>
          </a:xfrm>
          <a:prstGeom prst="downArrow">
            <a:avLst/>
          </a:prstGeom>
          <a:solidFill>
            <a:schemeClr val="bg2">
              <a:lumMod val="50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7" name="TextBox 9">
            <a:extLst>
              <a:ext uri="{FF2B5EF4-FFF2-40B4-BE49-F238E27FC236}">
                <a16:creationId xmlns:a16="http://schemas.microsoft.com/office/drawing/2014/main" id="{EEADD80E-82B5-4FEB-950B-05D66CDDFF4F}"/>
              </a:ext>
            </a:extLst>
          </p:cNvPr>
          <p:cNvSpPr txBox="1"/>
          <p:nvPr/>
        </p:nvSpPr>
        <p:spPr>
          <a:xfrm>
            <a:off x="1851964" y="7582165"/>
            <a:ext cx="4495800" cy="2632644"/>
          </a:xfrm>
          <a:prstGeom prst="rect">
            <a:avLst/>
          </a:prstGeom>
        </p:spPr>
        <p:txBody>
          <a:bodyPr wrap="square" lIns="0" tIns="0" rIns="0" bIns="0" rtlCol="0" anchor="t">
            <a:spAutoFit/>
          </a:bodyPr>
          <a:lstStyle/>
          <a:p>
            <a:pPr algn="ctr">
              <a:lnSpc>
                <a:spcPts val="3380"/>
              </a:lnSpc>
            </a:pPr>
            <a:r>
              <a:rPr lang="en-US" sz="3200" dirty="0" err="1">
                <a:solidFill>
                  <a:schemeClr val="bg2">
                    <a:lumMod val="25000"/>
                  </a:schemeClr>
                </a:solidFill>
                <a:latin typeface="Hadassah Friedlaender" panose="02020603050405020304" pitchFamily="18" charset="-79"/>
                <a:cs typeface="Hadassah Friedlaender" panose="02020603050405020304" pitchFamily="18" charset="-79"/>
              </a:rPr>
              <a:t>Biospheric</a:t>
            </a: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 or </a:t>
            </a: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Egocentric</a:t>
            </a:r>
            <a:endParaRPr lang="en-US" sz="24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8" name="חץ: למטה 7">
            <a:extLst>
              <a:ext uri="{FF2B5EF4-FFF2-40B4-BE49-F238E27FC236}">
                <a16:creationId xmlns:a16="http://schemas.microsoft.com/office/drawing/2014/main" id="{FD61F783-6D77-4CD5-AEF5-946B620E2A0B}"/>
              </a:ext>
            </a:extLst>
          </p:cNvPr>
          <p:cNvSpPr/>
          <p:nvPr/>
        </p:nvSpPr>
        <p:spPr>
          <a:xfrm>
            <a:off x="11155504" y="5820322"/>
            <a:ext cx="457200" cy="1401350"/>
          </a:xfrm>
          <a:prstGeom prst="downArrow">
            <a:avLst/>
          </a:prstGeom>
          <a:solidFill>
            <a:schemeClr val="bg2">
              <a:lumMod val="50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9" name="חץ: למטה 8">
            <a:extLst>
              <a:ext uri="{FF2B5EF4-FFF2-40B4-BE49-F238E27FC236}">
                <a16:creationId xmlns:a16="http://schemas.microsoft.com/office/drawing/2014/main" id="{A9EBC667-42E9-4B5D-8B0A-07485AF85A25}"/>
              </a:ext>
            </a:extLst>
          </p:cNvPr>
          <p:cNvSpPr/>
          <p:nvPr/>
        </p:nvSpPr>
        <p:spPr>
          <a:xfrm>
            <a:off x="15468599" y="5820322"/>
            <a:ext cx="457200" cy="1401350"/>
          </a:xfrm>
          <a:prstGeom prst="downArrow">
            <a:avLst/>
          </a:prstGeom>
          <a:solidFill>
            <a:schemeClr val="bg2">
              <a:lumMod val="50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1" name="TextBox 9">
            <a:extLst>
              <a:ext uri="{FF2B5EF4-FFF2-40B4-BE49-F238E27FC236}">
                <a16:creationId xmlns:a16="http://schemas.microsoft.com/office/drawing/2014/main" id="{224F3B4D-B35F-48EC-8BB0-AE19EA0D636E}"/>
              </a:ext>
            </a:extLst>
          </p:cNvPr>
          <p:cNvSpPr txBox="1"/>
          <p:nvPr/>
        </p:nvSpPr>
        <p:spPr>
          <a:xfrm>
            <a:off x="9269555" y="7606790"/>
            <a:ext cx="4495800" cy="2632644"/>
          </a:xfrm>
          <a:prstGeom prst="rect">
            <a:avLst/>
          </a:prstGeom>
        </p:spPr>
        <p:txBody>
          <a:bodyPr wrap="square" lIns="0" tIns="0" rIns="0" bIns="0" rtlCol="0" anchor="t">
            <a:spAutoFit/>
          </a:bodyPr>
          <a:lstStyle/>
          <a:p>
            <a:pPr algn="ctr">
              <a:lnSpc>
                <a:spcPts val="3380"/>
              </a:lnSpc>
            </a:pPr>
            <a:r>
              <a:rPr lang="en-US" sz="3200" dirty="0" err="1">
                <a:solidFill>
                  <a:schemeClr val="bg2">
                    <a:lumMod val="25000"/>
                  </a:schemeClr>
                </a:solidFill>
                <a:latin typeface="Hadassah Friedlaender" panose="02020603050405020304" pitchFamily="18" charset="-79"/>
                <a:cs typeface="Hadassah Friedlaender" panose="02020603050405020304" pitchFamily="18" charset="-79"/>
              </a:rPr>
              <a:t>Biospheric</a:t>
            </a: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 or </a:t>
            </a: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Egocentric</a:t>
            </a:r>
            <a:endParaRPr lang="en-US" sz="24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12" name="TextBox 9">
            <a:extLst>
              <a:ext uri="{FF2B5EF4-FFF2-40B4-BE49-F238E27FC236}">
                <a16:creationId xmlns:a16="http://schemas.microsoft.com/office/drawing/2014/main" id="{E3C9A09D-DA5C-4BEF-BB64-D7021AD27F91}"/>
              </a:ext>
            </a:extLst>
          </p:cNvPr>
          <p:cNvSpPr txBox="1"/>
          <p:nvPr/>
        </p:nvSpPr>
        <p:spPr>
          <a:xfrm>
            <a:off x="13373100" y="7606790"/>
            <a:ext cx="4495800" cy="2632644"/>
          </a:xfrm>
          <a:prstGeom prst="rect">
            <a:avLst/>
          </a:prstGeom>
        </p:spPr>
        <p:txBody>
          <a:bodyPr wrap="square" lIns="0" tIns="0" rIns="0" bIns="0" rtlCol="0" anchor="t">
            <a:spAutoFit/>
          </a:bodyPr>
          <a:lstStyle/>
          <a:p>
            <a:pPr algn="ctr">
              <a:lnSpc>
                <a:spcPts val="3380"/>
              </a:lnSpc>
            </a:pPr>
            <a:r>
              <a:rPr lang="en-US" sz="3200" dirty="0" err="1">
                <a:solidFill>
                  <a:schemeClr val="bg2">
                    <a:lumMod val="25000"/>
                  </a:schemeClr>
                </a:solidFill>
                <a:latin typeface="Hadassah Friedlaender" panose="02020603050405020304" pitchFamily="18" charset="-79"/>
                <a:cs typeface="Hadassah Friedlaender" panose="02020603050405020304" pitchFamily="18" charset="-79"/>
              </a:rPr>
              <a:t>Biospheric</a:t>
            </a:r>
            <a:endParaRPr lang="en-US" sz="32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 or </a:t>
            </a:r>
          </a:p>
          <a:p>
            <a:pPr algn="ctr">
              <a:lnSpc>
                <a:spcPts val="3380"/>
              </a:lnSpc>
            </a:pP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Egocentric</a:t>
            </a:r>
            <a:endParaRPr lang="en-US" sz="24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13" name="TextBox 9">
            <a:extLst>
              <a:ext uri="{FF2B5EF4-FFF2-40B4-BE49-F238E27FC236}">
                <a16:creationId xmlns:a16="http://schemas.microsoft.com/office/drawing/2014/main" id="{0F3AFE0C-368B-4101-BC95-E069B357D001}"/>
              </a:ext>
            </a:extLst>
          </p:cNvPr>
          <p:cNvSpPr txBox="1"/>
          <p:nvPr/>
        </p:nvSpPr>
        <p:spPr>
          <a:xfrm>
            <a:off x="9463090" y="4110612"/>
            <a:ext cx="3871910" cy="1760610"/>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a:p>
            <a:pPr algn="ct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(N=24)</a:t>
            </a:r>
            <a:endParaRPr lang="en-US" sz="28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
        <p:nvSpPr>
          <p:cNvPr id="15" name="TextBox 9">
            <a:extLst>
              <a:ext uri="{FF2B5EF4-FFF2-40B4-BE49-F238E27FC236}">
                <a16:creationId xmlns:a16="http://schemas.microsoft.com/office/drawing/2014/main" id="{7E1864C6-3C53-4292-BE00-667B3EB1B448}"/>
              </a:ext>
            </a:extLst>
          </p:cNvPr>
          <p:cNvSpPr txBox="1"/>
          <p:nvPr/>
        </p:nvSpPr>
        <p:spPr>
          <a:xfrm>
            <a:off x="13792200" y="4110612"/>
            <a:ext cx="3871909" cy="1760610"/>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Veganism</a:t>
            </a:r>
          </a:p>
          <a:p>
            <a:pPr algn="ctr">
              <a:lnSpc>
                <a:spcPts val="3380"/>
              </a:lnSpc>
            </a:pPr>
            <a:r>
              <a:rPr lang="en-US" sz="2800" b="1" dirty="0">
                <a:solidFill>
                  <a:schemeClr val="bg2">
                    <a:lumMod val="25000"/>
                  </a:schemeClr>
                </a:solidFill>
                <a:latin typeface="Hadassah Friedlaender" panose="02020603050405020304" pitchFamily="18" charset="-79"/>
                <a:cs typeface="Hadassah Friedlaender" panose="02020603050405020304" pitchFamily="18" charset="-79"/>
              </a:rPr>
              <a:t>(N=24)</a:t>
            </a:r>
            <a:endParaRPr lang="en-US" sz="28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250"/>
                                        <p:tgtEl>
                                          <p:spTgt spid="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250"/>
                                        <p:tgtEl>
                                          <p:spTgt spid="9"/>
                                        </p:tgtEl>
                                      </p:cBhvr>
                                    </p:animEffect>
                                  </p:childTnLst>
                                </p:cTn>
                              </p:par>
                              <p:par>
                                <p:cTn id="22" presetID="1" presetClass="entr" presetSubtype="0" fill="hold"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3DE">
            <a:alpha val="66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7818" y="-299744"/>
            <a:ext cx="7936055" cy="9150588"/>
          </a:xfrm>
          <a:prstGeom prst="rect">
            <a:avLst/>
          </a:prstGeom>
        </p:spPr>
      </p:pic>
      <p:sp>
        <p:nvSpPr>
          <p:cNvPr id="6" name="TextBox 4">
            <a:extLst>
              <a:ext uri="{FF2B5EF4-FFF2-40B4-BE49-F238E27FC236}">
                <a16:creationId xmlns:a16="http://schemas.microsoft.com/office/drawing/2014/main" id="{8C7F6AA7-69F7-44BF-8106-5F99CA5C6567}"/>
              </a:ext>
            </a:extLst>
          </p:cNvPr>
          <p:cNvSpPr txBox="1"/>
          <p:nvPr/>
        </p:nvSpPr>
        <p:spPr>
          <a:xfrm>
            <a:off x="5916703" y="-120316"/>
            <a:ext cx="6454593" cy="961802"/>
          </a:xfrm>
          <a:prstGeom prst="rect">
            <a:avLst/>
          </a:prstGeom>
        </p:spPr>
        <p:txBody>
          <a:bodyPr wrap="square" lIns="0" tIns="0" rIns="0" bIns="0" rtlCol="0" anchor="t">
            <a:spAutoFit/>
          </a:bodyPr>
          <a:lstStyle/>
          <a:p>
            <a:pPr marL="0" lvl="0" indent="0" algn="ctr">
              <a:lnSpc>
                <a:spcPts val="9999"/>
              </a:lnSpc>
            </a:pPr>
            <a:r>
              <a:rPr lang="en-US" sz="6000" dirty="0">
                <a:solidFill>
                  <a:srgbClr val="CF8679"/>
                </a:solidFill>
                <a:latin typeface="Granaina"/>
              </a:rPr>
              <a:t>Feature Creation</a:t>
            </a:r>
          </a:p>
        </p:txBody>
      </p:sp>
      <p:pic>
        <p:nvPicPr>
          <p:cNvPr id="5" name="תמונה 4">
            <a:extLst>
              <a:ext uri="{FF2B5EF4-FFF2-40B4-BE49-F238E27FC236}">
                <a16:creationId xmlns:a16="http://schemas.microsoft.com/office/drawing/2014/main" id="{F1DCF4FE-F4A4-4666-9014-BE3EDE433B6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299364" y="2933700"/>
            <a:ext cx="5474782" cy="5676900"/>
          </a:xfrm>
          <a:prstGeom prst="rect">
            <a:avLst/>
          </a:prstGeom>
        </p:spPr>
      </p:pic>
      <p:pic>
        <p:nvPicPr>
          <p:cNvPr id="9" name="תמונה 8">
            <a:extLst>
              <a:ext uri="{FF2B5EF4-FFF2-40B4-BE49-F238E27FC236}">
                <a16:creationId xmlns:a16="http://schemas.microsoft.com/office/drawing/2014/main" id="{400AF054-64AE-46FD-B066-DDEAF03F5B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421512" y="3906028"/>
            <a:ext cx="7320635" cy="5486400"/>
          </a:xfrm>
          <a:prstGeom prst="rect">
            <a:avLst/>
          </a:prstGeom>
        </p:spPr>
      </p:pic>
      <p:sp>
        <p:nvSpPr>
          <p:cNvPr id="10" name="תיבת טקסט 9">
            <a:extLst>
              <a:ext uri="{FF2B5EF4-FFF2-40B4-BE49-F238E27FC236}">
                <a16:creationId xmlns:a16="http://schemas.microsoft.com/office/drawing/2014/main" id="{4E121031-3357-4D57-A75A-798CB17CCAC2}"/>
              </a:ext>
            </a:extLst>
          </p:cNvPr>
          <p:cNvSpPr txBox="1"/>
          <p:nvPr/>
        </p:nvSpPr>
        <p:spPr>
          <a:xfrm>
            <a:off x="2535956" y="1924653"/>
            <a:ext cx="5995986" cy="1323439"/>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Veganism</a:t>
            </a:r>
          </a:p>
          <a:p>
            <a:pPr algn="ctr"/>
            <a:r>
              <a:rPr lang="en-US" sz="3600" dirty="0">
                <a:solidFill>
                  <a:schemeClr val="bg2">
                    <a:lumMod val="25000"/>
                  </a:schemeClr>
                </a:solidFill>
                <a:latin typeface="Hadassah Friedlaender" panose="02020603050405020304" pitchFamily="18" charset="-79"/>
                <a:cs typeface="Hadassah Friedlaender" panose="02020603050405020304" pitchFamily="18" charset="-79"/>
              </a:rPr>
              <a:t>21 words</a:t>
            </a:r>
            <a:endParaRPr lang="he-IL" sz="3600" dirty="0"/>
          </a:p>
        </p:txBody>
      </p:sp>
      <p:sp>
        <p:nvSpPr>
          <p:cNvPr id="11" name="תיבת טקסט 10">
            <a:extLst>
              <a:ext uri="{FF2B5EF4-FFF2-40B4-BE49-F238E27FC236}">
                <a16:creationId xmlns:a16="http://schemas.microsoft.com/office/drawing/2014/main" id="{E7CBADD9-2120-45A9-A24A-9532DE682FB3}"/>
              </a:ext>
            </a:extLst>
          </p:cNvPr>
          <p:cNvSpPr txBox="1"/>
          <p:nvPr/>
        </p:nvSpPr>
        <p:spPr>
          <a:xfrm>
            <a:off x="9756058" y="1924653"/>
            <a:ext cx="5995986" cy="1261884"/>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Minimalism</a:t>
            </a:r>
          </a:p>
          <a:p>
            <a:pPr algn="ct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39 words</a:t>
            </a:r>
            <a:endParaRPr lang="he-IL" sz="3200" dirty="0"/>
          </a:p>
        </p:txBody>
      </p:sp>
      <p:sp>
        <p:nvSpPr>
          <p:cNvPr id="12" name="TextBox 9">
            <a:extLst>
              <a:ext uri="{FF2B5EF4-FFF2-40B4-BE49-F238E27FC236}">
                <a16:creationId xmlns:a16="http://schemas.microsoft.com/office/drawing/2014/main" id="{5E8FB03A-02E0-4497-9C00-39894016B7D0}"/>
              </a:ext>
            </a:extLst>
          </p:cNvPr>
          <p:cNvSpPr txBox="1"/>
          <p:nvPr/>
        </p:nvSpPr>
        <p:spPr>
          <a:xfrm>
            <a:off x="7109667" y="8761577"/>
            <a:ext cx="4495800" cy="2196627"/>
          </a:xfrm>
          <a:prstGeom prst="rect">
            <a:avLst/>
          </a:prstGeom>
        </p:spPr>
        <p:txBody>
          <a:bodyPr wrap="square" lIns="0" tIns="0" rIns="0" bIns="0" rtlCol="0" anchor="t">
            <a:spAutoFit/>
          </a:bodyPr>
          <a:lstStyle/>
          <a:p>
            <a:pPr algn="ct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gn="ctr">
              <a:lnSpc>
                <a:spcPts val="3380"/>
              </a:lnSpc>
            </a:pPr>
            <a:r>
              <a:rPr lang="en-US" sz="3600" b="1" dirty="0">
                <a:solidFill>
                  <a:schemeClr val="bg2">
                    <a:lumMod val="25000"/>
                  </a:schemeClr>
                </a:solidFill>
                <a:latin typeface="Hadassah Friedlaender" panose="02020603050405020304" pitchFamily="18" charset="-79"/>
                <a:cs typeface="Hadassah Friedlaender" panose="02020603050405020304" pitchFamily="18" charset="-79"/>
              </a:rPr>
              <a:t>+ Compound</a:t>
            </a:r>
            <a:endParaRPr lang="en-US" sz="28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chemeClr val="bg2">
                  <a:lumMod val="25000"/>
                </a:schemeClr>
              </a:solidFill>
              <a:latin typeface="Hadassah Friedlaender" panose="02020603050405020304" pitchFamily="18" charset="-79"/>
              <a:cs typeface="Hadassah Friedlaender" panose="02020603050405020304" pitchFamily="18" charset="-79"/>
            </a:endParaRPr>
          </a:p>
          <a:p>
            <a:pPr>
              <a:lnSpc>
                <a:spcPts val="3380"/>
              </a:lnSpc>
            </a:pPr>
            <a:endParaRPr lang="en-US" sz="3600" dirty="0">
              <a:solidFill>
                <a:srgbClr val="403533"/>
              </a:solidFill>
              <a:latin typeface="Hadassah Friedlaender" panose="02020603050405020304" pitchFamily="18" charset="-79"/>
              <a:cs typeface="Hadassah Friedlaender" panose="02020603050405020304" pitchFamily="18" charset="-79"/>
            </a:endParaRPr>
          </a:p>
        </p:txBody>
      </p:sp>
    </p:spTree>
    <p:extLst>
      <p:ext uri="{BB962C8B-B14F-4D97-AF65-F5344CB8AC3E}">
        <p14:creationId xmlns:p14="http://schemas.microsoft.com/office/powerpoint/2010/main" val="2139925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3DE">
            <a:alpha val="66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229" y="-114155"/>
            <a:ext cx="7936055" cy="9150588"/>
          </a:xfrm>
          <a:prstGeom prst="rect">
            <a:avLst/>
          </a:prstGeom>
        </p:spPr>
      </p:pic>
      <p:sp>
        <p:nvSpPr>
          <p:cNvPr id="4" name="TextBox 4"/>
          <p:cNvSpPr txBox="1"/>
          <p:nvPr/>
        </p:nvSpPr>
        <p:spPr>
          <a:xfrm>
            <a:off x="7087720" y="-120508"/>
            <a:ext cx="4112559" cy="961802"/>
          </a:xfrm>
          <a:prstGeom prst="rect">
            <a:avLst/>
          </a:prstGeom>
        </p:spPr>
        <p:txBody>
          <a:bodyPr wrap="square" lIns="0" tIns="0" rIns="0" bIns="0" rtlCol="0" anchor="t">
            <a:spAutoFit/>
          </a:bodyPr>
          <a:lstStyle/>
          <a:p>
            <a:pPr marL="0" lvl="0" indent="0" algn="ctr">
              <a:lnSpc>
                <a:spcPts val="9999"/>
              </a:lnSpc>
            </a:pPr>
            <a:r>
              <a:rPr lang="en-US" sz="5400" dirty="0">
                <a:solidFill>
                  <a:srgbClr val="CF8679"/>
                </a:solidFill>
                <a:latin typeface="Granaina"/>
              </a:rPr>
              <a:t>Feature Selection</a:t>
            </a:r>
          </a:p>
        </p:txBody>
      </p:sp>
      <p:sp>
        <p:nvSpPr>
          <p:cNvPr id="8" name="תיבת טקסט 7">
            <a:extLst>
              <a:ext uri="{FF2B5EF4-FFF2-40B4-BE49-F238E27FC236}">
                <a16:creationId xmlns:a16="http://schemas.microsoft.com/office/drawing/2014/main" id="{0ADCF411-55A6-4613-8906-FD8348F4F877}"/>
              </a:ext>
            </a:extLst>
          </p:cNvPr>
          <p:cNvSpPr txBox="1"/>
          <p:nvPr/>
        </p:nvSpPr>
        <p:spPr>
          <a:xfrm>
            <a:off x="5993607" y="5601408"/>
            <a:ext cx="5995986" cy="769441"/>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Veganism</a:t>
            </a:r>
            <a:endParaRPr lang="he-IL" sz="4400" dirty="0"/>
          </a:p>
        </p:txBody>
      </p:sp>
      <p:sp>
        <p:nvSpPr>
          <p:cNvPr id="3" name="AutoShape 2">
            <a:extLst>
              <a:ext uri="{FF2B5EF4-FFF2-40B4-BE49-F238E27FC236}">
                <a16:creationId xmlns:a16="http://schemas.microsoft.com/office/drawing/2014/main" id="{55C04368-060C-4C1A-B5D5-138F9893A75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5" name="תיבת טקסט 14">
            <a:extLst>
              <a:ext uri="{FF2B5EF4-FFF2-40B4-BE49-F238E27FC236}">
                <a16:creationId xmlns:a16="http://schemas.microsoft.com/office/drawing/2014/main" id="{9335C18F-6095-4C7E-B4F7-F7268C615EE1}"/>
              </a:ext>
            </a:extLst>
          </p:cNvPr>
          <p:cNvSpPr txBox="1"/>
          <p:nvPr/>
        </p:nvSpPr>
        <p:spPr>
          <a:xfrm>
            <a:off x="6132215" y="1864150"/>
            <a:ext cx="5995986" cy="769441"/>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Minimalism</a:t>
            </a:r>
            <a:endParaRPr lang="he-IL" sz="4400" dirty="0"/>
          </a:p>
        </p:txBody>
      </p:sp>
      <p:graphicFrame>
        <p:nvGraphicFramePr>
          <p:cNvPr id="5" name="טבלה 5">
            <a:extLst>
              <a:ext uri="{FF2B5EF4-FFF2-40B4-BE49-F238E27FC236}">
                <a16:creationId xmlns:a16="http://schemas.microsoft.com/office/drawing/2014/main" id="{D72AB93A-772A-445D-AC56-1D04D5ED2793}"/>
              </a:ext>
            </a:extLst>
          </p:cNvPr>
          <p:cNvGraphicFramePr>
            <a:graphicFrameLocks noGrp="1"/>
          </p:cNvGraphicFramePr>
          <p:nvPr>
            <p:extLst>
              <p:ext uri="{D42A27DB-BD31-4B8C-83A1-F6EECF244321}">
                <p14:modId xmlns:p14="http://schemas.microsoft.com/office/powerpoint/2010/main" val="2109447979"/>
              </p:ext>
            </p:extLst>
          </p:nvPr>
        </p:nvGraphicFramePr>
        <p:xfrm>
          <a:off x="2895600" y="2630747"/>
          <a:ext cx="12192000" cy="148336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3239355688"/>
                    </a:ext>
                  </a:extLst>
                </a:gridCol>
                <a:gridCol w="2032000">
                  <a:extLst>
                    <a:ext uri="{9D8B030D-6E8A-4147-A177-3AD203B41FA5}">
                      <a16:colId xmlns:a16="http://schemas.microsoft.com/office/drawing/2014/main" val="3807796640"/>
                    </a:ext>
                  </a:extLst>
                </a:gridCol>
                <a:gridCol w="2032000">
                  <a:extLst>
                    <a:ext uri="{9D8B030D-6E8A-4147-A177-3AD203B41FA5}">
                      <a16:colId xmlns:a16="http://schemas.microsoft.com/office/drawing/2014/main" val="195596371"/>
                    </a:ext>
                  </a:extLst>
                </a:gridCol>
                <a:gridCol w="2032000">
                  <a:extLst>
                    <a:ext uri="{9D8B030D-6E8A-4147-A177-3AD203B41FA5}">
                      <a16:colId xmlns:a16="http://schemas.microsoft.com/office/drawing/2014/main" val="3612190786"/>
                    </a:ext>
                  </a:extLst>
                </a:gridCol>
                <a:gridCol w="2032000">
                  <a:extLst>
                    <a:ext uri="{9D8B030D-6E8A-4147-A177-3AD203B41FA5}">
                      <a16:colId xmlns:a16="http://schemas.microsoft.com/office/drawing/2014/main" val="769121601"/>
                    </a:ext>
                  </a:extLst>
                </a:gridCol>
                <a:gridCol w="2032000">
                  <a:extLst>
                    <a:ext uri="{9D8B030D-6E8A-4147-A177-3AD203B41FA5}">
                      <a16:colId xmlns:a16="http://schemas.microsoft.com/office/drawing/2014/main" val="468680934"/>
                    </a:ext>
                  </a:extLst>
                </a:gridCol>
              </a:tblGrid>
              <a:tr h="370840">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environment</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compound</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r>
                        <a:rPr lang="en-US" sz="1800" b="1" kern="1200" dirty="0" err="1">
                          <a:solidFill>
                            <a:schemeClr val="bg1"/>
                          </a:solidFill>
                          <a:latin typeface="Hadassah Friedlaender" panose="02020603050405020304" pitchFamily="18" charset="-79"/>
                          <a:ea typeface="+mn-ea"/>
                          <a:cs typeface="Hadassah Friedlaender" panose="02020603050405020304" pitchFamily="18" charset="-79"/>
                        </a:rPr>
                        <a:t>Wast</a:t>
                      </a:r>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(e)</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earth</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r>
                        <a:rPr lang="en-US" sz="1800" b="1" kern="1200" dirty="0" err="1">
                          <a:solidFill>
                            <a:schemeClr val="bg1"/>
                          </a:solidFill>
                          <a:latin typeface="Hadassah Friedlaender" panose="02020603050405020304" pitchFamily="18" charset="-79"/>
                          <a:ea typeface="+mn-ea"/>
                          <a:cs typeface="Hadassah Friedlaender" panose="02020603050405020304" pitchFamily="18" charset="-79"/>
                        </a:rPr>
                        <a:t>Alway</a:t>
                      </a:r>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(s)</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tc>
                  <a:txBody>
                    <a:bodyPr/>
                    <a:lstStyle/>
                    <a:p>
                      <a:pPr marL="0" algn="l" defTabSz="914400" rtl="1" eaLnBrk="1" latinLnBrk="0" hangingPunct="1"/>
                      <a:endParaRPr lang="he-IL" sz="1800" b="1" kern="120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3408598212"/>
                  </a:ext>
                </a:extLst>
              </a:tr>
              <a:tr h="370840">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Filter</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2784673912"/>
                  </a:ext>
                </a:extLst>
              </a:tr>
              <a:tr h="370840">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Wrapper</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1790982779"/>
                  </a:ext>
                </a:extLst>
              </a:tr>
              <a:tr h="370840">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rPr>
                        <a:t>+</a:t>
                      </a:r>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endParaRPr lang="he-IL" sz="1800" b="1" kern="1200" dirty="0">
                        <a:solidFill>
                          <a:schemeClr val="bg2">
                            <a:lumMod val="25000"/>
                          </a:schemeClr>
                        </a:solidFill>
                        <a:latin typeface="Hadassah Friedlaender" panose="02020603050405020304" pitchFamily="18" charset="-79"/>
                        <a:ea typeface="+mn-ea"/>
                        <a:cs typeface="Hadassah Friedlaender" panose="02020603050405020304" pitchFamily="18" charset="-79"/>
                      </a:endParaRPr>
                    </a:p>
                  </a:txBody>
                  <a:tcPr>
                    <a:solidFill>
                      <a:srgbClr val="FFCCCC"/>
                    </a:solidFill>
                  </a:tcPr>
                </a:tc>
                <a:tc>
                  <a:txBody>
                    <a:bodyPr/>
                    <a:lstStyle/>
                    <a:p>
                      <a:pPr marL="0" algn="l" defTabSz="914400" rtl="1" eaLnBrk="1" latinLnBrk="0" hangingPunct="1"/>
                      <a:r>
                        <a:rPr lang="en-US" sz="1800" b="1" kern="1200" dirty="0">
                          <a:solidFill>
                            <a:schemeClr val="bg1"/>
                          </a:solidFill>
                          <a:latin typeface="Hadassah Friedlaender" panose="02020603050405020304" pitchFamily="18" charset="-79"/>
                          <a:ea typeface="+mn-ea"/>
                          <a:cs typeface="Hadassah Friedlaender" panose="02020603050405020304" pitchFamily="18" charset="-79"/>
                        </a:rPr>
                        <a:t>Embedded </a:t>
                      </a:r>
                      <a:endParaRPr lang="he-IL" sz="1800" b="1" kern="1200" dirty="0">
                        <a:solidFill>
                          <a:schemeClr val="bg1"/>
                        </a:solidFill>
                        <a:latin typeface="Hadassah Friedlaender" panose="02020603050405020304" pitchFamily="18" charset="-79"/>
                        <a:ea typeface="+mn-ea"/>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1489828892"/>
                  </a:ext>
                </a:extLst>
              </a:tr>
            </a:tbl>
          </a:graphicData>
        </a:graphic>
      </p:graphicFrame>
      <p:graphicFrame>
        <p:nvGraphicFramePr>
          <p:cNvPr id="11" name="טבלה 5">
            <a:extLst>
              <a:ext uri="{FF2B5EF4-FFF2-40B4-BE49-F238E27FC236}">
                <a16:creationId xmlns:a16="http://schemas.microsoft.com/office/drawing/2014/main" id="{6B6260D6-564C-4FB2-A486-084B10A39CD3}"/>
              </a:ext>
            </a:extLst>
          </p:cNvPr>
          <p:cNvGraphicFramePr>
            <a:graphicFrameLocks noGrp="1"/>
          </p:cNvGraphicFramePr>
          <p:nvPr>
            <p:extLst>
              <p:ext uri="{D42A27DB-BD31-4B8C-83A1-F6EECF244321}">
                <p14:modId xmlns:p14="http://schemas.microsoft.com/office/powerpoint/2010/main" val="2482844479"/>
              </p:ext>
            </p:extLst>
          </p:nvPr>
        </p:nvGraphicFramePr>
        <p:xfrm>
          <a:off x="2885090" y="6538731"/>
          <a:ext cx="12192000" cy="1483360"/>
        </p:xfrm>
        <a:graphic>
          <a:graphicData uri="http://schemas.openxmlformats.org/drawingml/2006/table">
            <a:tbl>
              <a:tblPr rtl="1" firstRow="1" bandRow="1">
                <a:tableStyleId>{5C22544A-7EE6-4342-B048-85BDC9FD1C3A}</a:tableStyleId>
              </a:tblPr>
              <a:tblGrid>
                <a:gridCol w="1524000">
                  <a:extLst>
                    <a:ext uri="{9D8B030D-6E8A-4147-A177-3AD203B41FA5}">
                      <a16:colId xmlns:a16="http://schemas.microsoft.com/office/drawing/2014/main" val="3288143828"/>
                    </a:ext>
                  </a:extLst>
                </a:gridCol>
                <a:gridCol w="1524000">
                  <a:extLst>
                    <a:ext uri="{9D8B030D-6E8A-4147-A177-3AD203B41FA5}">
                      <a16:colId xmlns:a16="http://schemas.microsoft.com/office/drawing/2014/main" val="2097841059"/>
                    </a:ext>
                  </a:extLst>
                </a:gridCol>
                <a:gridCol w="1524000">
                  <a:extLst>
                    <a:ext uri="{9D8B030D-6E8A-4147-A177-3AD203B41FA5}">
                      <a16:colId xmlns:a16="http://schemas.microsoft.com/office/drawing/2014/main" val="1481933397"/>
                    </a:ext>
                  </a:extLst>
                </a:gridCol>
                <a:gridCol w="1524000">
                  <a:extLst>
                    <a:ext uri="{9D8B030D-6E8A-4147-A177-3AD203B41FA5}">
                      <a16:colId xmlns:a16="http://schemas.microsoft.com/office/drawing/2014/main" val="3807796640"/>
                    </a:ext>
                  </a:extLst>
                </a:gridCol>
                <a:gridCol w="1524000">
                  <a:extLst>
                    <a:ext uri="{9D8B030D-6E8A-4147-A177-3AD203B41FA5}">
                      <a16:colId xmlns:a16="http://schemas.microsoft.com/office/drawing/2014/main" val="195596371"/>
                    </a:ext>
                  </a:extLst>
                </a:gridCol>
                <a:gridCol w="1524000">
                  <a:extLst>
                    <a:ext uri="{9D8B030D-6E8A-4147-A177-3AD203B41FA5}">
                      <a16:colId xmlns:a16="http://schemas.microsoft.com/office/drawing/2014/main" val="3612190786"/>
                    </a:ext>
                  </a:extLst>
                </a:gridCol>
                <a:gridCol w="1524000">
                  <a:extLst>
                    <a:ext uri="{9D8B030D-6E8A-4147-A177-3AD203B41FA5}">
                      <a16:colId xmlns:a16="http://schemas.microsoft.com/office/drawing/2014/main" val="769121601"/>
                    </a:ext>
                  </a:extLst>
                </a:gridCol>
                <a:gridCol w="1524000">
                  <a:extLst>
                    <a:ext uri="{9D8B030D-6E8A-4147-A177-3AD203B41FA5}">
                      <a16:colId xmlns:a16="http://schemas.microsoft.com/office/drawing/2014/main" val="468680934"/>
                    </a:ext>
                  </a:extLst>
                </a:gridCol>
              </a:tblGrid>
              <a:tr h="370840">
                <a:tc>
                  <a:txBody>
                    <a:bodyPr/>
                    <a:lstStyle/>
                    <a:p>
                      <a:pPr rtl="1"/>
                      <a:r>
                        <a:rPr lang="en-US" dirty="0" err="1">
                          <a:solidFill>
                            <a:schemeClr val="bg1"/>
                          </a:solidFill>
                          <a:latin typeface="Hadassah Friedlaender" panose="02020603050405020304" pitchFamily="18" charset="-79"/>
                          <a:cs typeface="Hadassah Friedlaender" panose="02020603050405020304" pitchFamily="18" charset="-79"/>
                        </a:rPr>
                        <a:t>Motiv</a:t>
                      </a:r>
                      <a:r>
                        <a:rPr lang="en-US" dirty="0">
                          <a:solidFill>
                            <a:schemeClr val="bg1"/>
                          </a:solidFill>
                          <a:latin typeface="Hadassah Friedlaender" panose="02020603050405020304" pitchFamily="18" charset="-79"/>
                          <a:cs typeface="Hadassah Friedlaender" panose="02020603050405020304" pitchFamily="18" charset="-79"/>
                        </a:rPr>
                        <a:t>(</a:t>
                      </a:r>
                      <a:r>
                        <a:rPr lang="en-US" dirty="0" err="1">
                          <a:solidFill>
                            <a:schemeClr val="bg1"/>
                          </a:solidFill>
                          <a:latin typeface="Hadassah Friedlaender" panose="02020603050405020304" pitchFamily="18" charset="-79"/>
                          <a:cs typeface="Hadassah Friedlaender" panose="02020603050405020304" pitchFamily="18" charset="-79"/>
                        </a:rPr>
                        <a:t>ation</a:t>
                      </a:r>
                      <a:r>
                        <a:rPr lang="en-US" dirty="0">
                          <a:solidFill>
                            <a:schemeClr val="bg1"/>
                          </a:solidFill>
                          <a:latin typeface="Hadassah Friedlaender" panose="02020603050405020304" pitchFamily="18" charset="-79"/>
                          <a:cs typeface="Hadassah Friedlaender" panose="02020603050405020304" pitchFamily="18" charset="-79"/>
                        </a:rPr>
                        <a:t>)</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want</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compound</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health</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get</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err="1">
                          <a:solidFill>
                            <a:schemeClr val="bg1"/>
                          </a:solidFill>
                          <a:latin typeface="Hadassah Friedlaender" panose="02020603050405020304" pitchFamily="18" charset="-79"/>
                          <a:cs typeface="Hadassah Friedlaender" panose="02020603050405020304" pitchFamily="18" charset="-79"/>
                        </a:rPr>
                        <a:t>Anim</a:t>
                      </a:r>
                      <a:r>
                        <a:rPr lang="en-US" dirty="0">
                          <a:solidFill>
                            <a:schemeClr val="bg1"/>
                          </a:solidFill>
                          <a:latin typeface="Hadassah Friedlaender" panose="02020603050405020304" pitchFamily="18" charset="-79"/>
                          <a:cs typeface="Hadassah Friedlaender" panose="02020603050405020304" pitchFamily="18" charset="-79"/>
                        </a:rPr>
                        <a:t>(al)</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r>
                        <a:rPr lang="en-US" dirty="0" err="1">
                          <a:solidFill>
                            <a:schemeClr val="bg1"/>
                          </a:solidFill>
                          <a:latin typeface="Hadassah Friedlaender" panose="02020603050405020304" pitchFamily="18" charset="-79"/>
                          <a:cs typeface="Hadassah Friedlaender" panose="02020603050405020304" pitchFamily="18" charset="-79"/>
                        </a:rPr>
                        <a:t>Alway</a:t>
                      </a:r>
                      <a:r>
                        <a:rPr lang="en-US" dirty="0">
                          <a:solidFill>
                            <a:schemeClr val="bg1"/>
                          </a:solidFill>
                          <a:latin typeface="Hadassah Friedlaender" panose="02020603050405020304" pitchFamily="18" charset="-79"/>
                          <a:cs typeface="Hadassah Friedlaender" panose="02020603050405020304" pitchFamily="18" charset="-79"/>
                        </a:rPr>
                        <a:t>(s)</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tc>
                  <a:txBody>
                    <a:bodyPr/>
                    <a:lstStyle/>
                    <a:p>
                      <a:pPr rtl="1"/>
                      <a:endParaRPr lang="he-IL">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3408598212"/>
                  </a:ext>
                </a:extLst>
              </a:tr>
              <a:tr h="370840">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Filter</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2784673912"/>
                  </a:ext>
                </a:extLst>
              </a:tr>
              <a:tr h="370840">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Wrapper </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1790982779"/>
                  </a:ext>
                </a:extLst>
              </a:tr>
              <a:tr h="370840">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-0.17</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0.27</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-0.19</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2">
                              <a:lumMod val="25000"/>
                            </a:schemeClr>
                          </a:solidFill>
                          <a:latin typeface="Hadassah Friedlaender" panose="02020603050405020304" pitchFamily="18" charset="-79"/>
                          <a:cs typeface="Hadassah Friedlaender" panose="02020603050405020304" pitchFamily="18" charset="-79"/>
                        </a:rPr>
                        <a:t>1.61</a:t>
                      </a:r>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endParaRPr lang="he-IL" dirty="0">
                        <a:solidFill>
                          <a:schemeClr val="bg2">
                            <a:lumMod val="25000"/>
                          </a:schemeClr>
                        </a:solidFill>
                        <a:latin typeface="Hadassah Friedlaender" panose="02020603050405020304" pitchFamily="18" charset="-79"/>
                        <a:cs typeface="Hadassah Friedlaender" panose="02020603050405020304" pitchFamily="18" charset="-79"/>
                      </a:endParaRPr>
                    </a:p>
                  </a:txBody>
                  <a:tcPr>
                    <a:solidFill>
                      <a:srgbClr val="FFCCCC"/>
                    </a:solidFill>
                  </a:tcPr>
                </a:tc>
                <a:tc>
                  <a:txBody>
                    <a:bodyPr/>
                    <a:lstStyle/>
                    <a:p>
                      <a:pPr rtl="1"/>
                      <a:r>
                        <a:rPr lang="en-US" dirty="0">
                          <a:solidFill>
                            <a:schemeClr val="bg1"/>
                          </a:solidFill>
                          <a:latin typeface="Hadassah Friedlaender" panose="02020603050405020304" pitchFamily="18" charset="-79"/>
                          <a:cs typeface="Hadassah Friedlaender" panose="02020603050405020304" pitchFamily="18" charset="-79"/>
                        </a:rPr>
                        <a:t>Embedded</a:t>
                      </a:r>
                      <a:endParaRPr lang="he-IL" dirty="0">
                        <a:solidFill>
                          <a:schemeClr val="bg1"/>
                        </a:solidFill>
                        <a:latin typeface="Hadassah Friedlaender" panose="02020603050405020304" pitchFamily="18" charset="-79"/>
                        <a:cs typeface="Hadassah Friedlaender" panose="02020603050405020304" pitchFamily="18" charset="-79"/>
                      </a:endParaRPr>
                    </a:p>
                  </a:txBody>
                  <a:tcPr>
                    <a:solidFill>
                      <a:srgbClr val="CF8679"/>
                    </a:solidFill>
                  </a:tcPr>
                </a:tc>
                <a:extLst>
                  <a:ext uri="{0D108BD9-81ED-4DB2-BD59-A6C34878D82A}">
                    <a16:rowId xmlns:a16="http://schemas.microsoft.com/office/drawing/2014/main" val="1111346472"/>
                  </a:ext>
                </a:extLst>
              </a:tr>
            </a:tbl>
          </a:graphicData>
        </a:graphic>
      </p:graphicFrame>
      <p:sp>
        <p:nvSpPr>
          <p:cNvPr id="6" name="מלבן 5">
            <a:extLst>
              <a:ext uri="{FF2B5EF4-FFF2-40B4-BE49-F238E27FC236}">
                <a16:creationId xmlns:a16="http://schemas.microsoft.com/office/drawing/2014/main" id="{22CFE1BB-2979-41ED-9033-459E4988A07C}"/>
              </a:ext>
            </a:extLst>
          </p:cNvPr>
          <p:cNvSpPr/>
          <p:nvPr/>
        </p:nvSpPr>
        <p:spPr>
          <a:xfrm>
            <a:off x="2898228" y="3367269"/>
            <a:ext cx="12192000" cy="381000"/>
          </a:xfrm>
          <a:prstGeom prst="rect">
            <a:avLst/>
          </a:prstGeom>
          <a:noFill/>
          <a:ln w="444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12">
            <a:extLst>
              <a:ext uri="{FF2B5EF4-FFF2-40B4-BE49-F238E27FC236}">
                <a16:creationId xmlns:a16="http://schemas.microsoft.com/office/drawing/2014/main" id="{DA180287-14D2-4561-B195-F236FBAE2F90}"/>
              </a:ext>
            </a:extLst>
          </p:cNvPr>
          <p:cNvSpPr/>
          <p:nvPr/>
        </p:nvSpPr>
        <p:spPr>
          <a:xfrm>
            <a:off x="2877207" y="7660653"/>
            <a:ext cx="12192000" cy="361438"/>
          </a:xfrm>
          <a:prstGeom prst="rect">
            <a:avLst/>
          </a:prstGeom>
          <a:noFill/>
          <a:ln w="444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1341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3DE">
            <a:alpha val="66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229" y="-114155"/>
            <a:ext cx="7936055" cy="9150588"/>
          </a:xfrm>
          <a:prstGeom prst="rect">
            <a:avLst/>
          </a:prstGeom>
        </p:spPr>
      </p:pic>
      <p:sp>
        <p:nvSpPr>
          <p:cNvPr id="4" name="TextBox 4"/>
          <p:cNvSpPr txBox="1"/>
          <p:nvPr/>
        </p:nvSpPr>
        <p:spPr>
          <a:xfrm>
            <a:off x="2507446" y="0"/>
            <a:ext cx="14554200" cy="1959511"/>
          </a:xfrm>
          <a:prstGeom prst="rect">
            <a:avLst/>
          </a:prstGeom>
        </p:spPr>
        <p:txBody>
          <a:bodyPr wrap="square" lIns="0" tIns="0" rIns="0" bIns="0" rtlCol="0" anchor="t">
            <a:spAutoFit/>
          </a:bodyPr>
          <a:lstStyle/>
          <a:p>
            <a:pPr marL="0" lvl="0" indent="0" algn="ctr">
              <a:lnSpc>
                <a:spcPts val="9999"/>
              </a:lnSpc>
            </a:pPr>
            <a:r>
              <a:rPr lang="en-US" sz="5400" dirty="0">
                <a:solidFill>
                  <a:srgbClr val="CF8679"/>
                </a:solidFill>
                <a:latin typeface="Granaina"/>
              </a:rPr>
              <a:t>selected features’ Decisiveness in informative models</a:t>
            </a:r>
          </a:p>
          <a:p>
            <a:pPr marL="0" lvl="0" indent="0" algn="ctr"/>
            <a:r>
              <a:rPr lang="en-US" sz="4400" dirty="0">
                <a:solidFill>
                  <a:srgbClr val="CF8679"/>
                </a:solidFill>
                <a:latin typeface="Granaina"/>
              </a:rPr>
              <a:t>Fitted on the whole labeled set</a:t>
            </a:r>
          </a:p>
        </p:txBody>
      </p:sp>
      <p:sp>
        <p:nvSpPr>
          <p:cNvPr id="8" name="תיבת טקסט 7">
            <a:extLst>
              <a:ext uri="{FF2B5EF4-FFF2-40B4-BE49-F238E27FC236}">
                <a16:creationId xmlns:a16="http://schemas.microsoft.com/office/drawing/2014/main" id="{0ADCF411-55A6-4613-8906-FD8348F4F877}"/>
              </a:ext>
            </a:extLst>
          </p:cNvPr>
          <p:cNvSpPr txBox="1"/>
          <p:nvPr/>
        </p:nvSpPr>
        <p:spPr>
          <a:xfrm>
            <a:off x="-319509" y="7378296"/>
            <a:ext cx="5995986" cy="769441"/>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Veganism</a:t>
            </a:r>
            <a:endParaRPr lang="he-IL" sz="4400" dirty="0"/>
          </a:p>
        </p:txBody>
      </p:sp>
      <p:sp>
        <p:nvSpPr>
          <p:cNvPr id="3" name="AutoShape 2">
            <a:extLst>
              <a:ext uri="{FF2B5EF4-FFF2-40B4-BE49-F238E27FC236}">
                <a16:creationId xmlns:a16="http://schemas.microsoft.com/office/drawing/2014/main" id="{55C04368-060C-4C1A-B5D5-138F9893A75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5" name="תיבת טקסט 14">
            <a:extLst>
              <a:ext uri="{FF2B5EF4-FFF2-40B4-BE49-F238E27FC236}">
                <a16:creationId xmlns:a16="http://schemas.microsoft.com/office/drawing/2014/main" id="{9335C18F-6095-4C7E-B4F7-F7268C615EE1}"/>
              </a:ext>
            </a:extLst>
          </p:cNvPr>
          <p:cNvSpPr txBox="1"/>
          <p:nvPr/>
        </p:nvSpPr>
        <p:spPr>
          <a:xfrm>
            <a:off x="-160349" y="2908704"/>
            <a:ext cx="5995986" cy="769441"/>
          </a:xfrm>
          <a:prstGeom prst="rect">
            <a:avLst/>
          </a:prstGeom>
          <a:noFill/>
        </p:spPr>
        <p:txBody>
          <a:bodyPr wrap="square">
            <a:spAutoFit/>
          </a:bodyPr>
          <a:lstStyle/>
          <a:p>
            <a:pPr algn="ctr"/>
            <a:r>
              <a:rPr lang="en-US" sz="4400" dirty="0">
                <a:solidFill>
                  <a:schemeClr val="bg2">
                    <a:lumMod val="25000"/>
                  </a:schemeClr>
                </a:solidFill>
                <a:latin typeface="Hadassah Friedlaender" panose="02020603050405020304" pitchFamily="18" charset="-79"/>
                <a:cs typeface="Hadassah Friedlaender" panose="02020603050405020304" pitchFamily="18" charset="-79"/>
              </a:rPr>
              <a:t>Minimalism</a:t>
            </a:r>
            <a:endParaRPr lang="he-IL" sz="4400" dirty="0"/>
          </a:p>
        </p:txBody>
      </p:sp>
      <p:pic>
        <p:nvPicPr>
          <p:cNvPr id="20" name="תמונה 19">
            <a:extLst>
              <a:ext uri="{FF2B5EF4-FFF2-40B4-BE49-F238E27FC236}">
                <a16:creationId xmlns:a16="http://schemas.microsoft.com/office/drawing/2014/main" id="{2EE2953C-25A0-4A9F-87CE-7CDFF9ECF5E5}"/>
              </a:ext>
            </a:extLst>
          </p:cNvPr>
          <p:cNvPicPr>
            <a:picLocks noChangeAspect="1"/>
          </p:cNvPicPr>
          <p:nvPr/>
        </p:nvPicPr>
        <p:blipFill>
          <a:blip r:embed="rId5"/>
          <a:stretch>
            <a:fillRect/>
          </a:stretch>
        </p:blipFill>
        <p:spPr>
          <a:xfrm>
            <a:off x="5163588" y="2631582"/>
            <a:ext cx="3733800" cy="3209925"/>
          </a:xfrm>
          <a:prstGeom prst="rect">
            <a:avLst/>
          </a:prstGeom>
        </p:spPr>
      </p:pic>
      <p:pic>
        <p:nvPicPr>
          <p:cNvPr id="21" name="תמונה 20">
            <a:extLst>
              <a:ext uri="{FF2B5EF4-FFF2-40B4-BE49-F238E27FC236}">
                <a16:creationId xmlns:a16="http://schemas.microsoft.com/office/drawing/2014/main" id="{953BF963-ADC8-483A-A41D-46D44DD72EDA}"/>
              </a:ext>
            </a:extLst>
          </p:cNvPr>
          <p:cNvPicPr>
            <a:picLocks noChangeAspect="1"/>
          </p:cNvPicPr>
          <p:nvPr/>
        </p:nvPicPr>
        <p:blipFill>
          <a:blip r:embed="rId6"/>
          <a:stretch>
            <a:fillRect/>
          </a:stretch>
        </p:blipFill>
        <p:spPr>
          <a:xfrm>
            <a:off x="5220738" y="6353770"/>
            <a:ext cx="3619500" cy="3587935"/>
          </a:xfrm>
          <a:prstGeom prst="rect">
            <a:avLst/>
          </a:prstGeom>
        </p:spPr>
      </p:pic>
      <p:pic>
        <p:nvPicPr>
          <p:cNvPr id="23" name="תמונה 22">
            <a:extLst>
              <a:ext uri="{FF2B5EF4-FFF2-40B4-BE49-F238E27FC236}">
                <a16:creationId xmlns:a16="http://schemas.microsoft.com/office/drawing/2014/main" id="{574455D0-B22F-46FA-BADC-E4CDF733E930}"/>
              </a:ext>
            </a:extLst>
          </p:cNvPr>
          <p:cNvPicPr>
            <a:picLocks noChangeAspect="1"/>
          </p:cNvPicPr>
          <p:nvPr/>
        </p:nvPicPr>
        <p:blipFill>
          <a:blip r:embed="rId7"/>
          <a:stretch>
            <a:fillRect/>
          </a:stretch>
        </p:blipFill>
        <p:spPr>
          <a:xfrm>
            <a:off x="9784546" y="2805787"/>
            <a:ext cx="3895967" cy="2778490"/>
          </a:xfrm>
          <a:prstGeom prst="rect">
            <a:avLst/>
          </a:prstGeom>
        </p:spPr>
      </p:pic>
      <p:pic>
        <p:nvPicPr>
          <p:cNvPr id="25" name="תמונה 24">
            <a:extLst>
              <a:ext uri="{FF2B5EF4-FFF2-40B4-BE49-F238E27FC236}">
                <a16:creationId xmlns:a16="http://schemas.microsoft.com/office/drawing/2014/main" id="{F10F341C-D4A3-435B-873F-46233C5AE1A7}"/>
              </a:ext>
            </a:extLst>
          </p:cNvPr>
          <p:cNvPicPr>
            <a:picLocks noChangeAspect="1"/>
          </p:cNvPicPr>
          <p:nvPr/>
        </p:nvPicPr>
        <p:blipFill>
          <a:blip r:embed="rId8"/>
          <a:stretch>
            <a:fillRect/>
          </a:stretch>
        </p:blipFill>
        <p:spPr>
          <a:xfrm>
            <a:off x="9829800" y="6593711"/>
            <a:ext cx="3887499" cy="2857544"/>
          </a:xfrm>
          <a:prstGeom prst="rect">
            <a:avLst/>
          </a:prstGeom>
        </p:spPr>
      </p:pic>
      <p:sp>
        <p:nvSpPr>
          <p:cNvPr id="26" name="תיבת טקסט 25">
            <a:extLst>
              <a:ext uri="{FF2B5EF4-FFF2-40B4-BE49-F238E27FC236}">
                <a16:creationId xmlns:a16="http://schemas.microsoft.com/office/drawing/2014/main" id="{CAB0CEE5-4924-486C-A505-0B7E4583C14E}"/>
              </a:ext>
            </a:extLst>
          </p:cNvPr>
          <p:cNvSpPr txBox="1"/>
          <p:nvPr/>
        </p:nvSpPr>
        <p:spPr>
          <a:xfrm>
            <a:off x="4133159" y="2038803"/>
            <a:ext cx="5995986" cy="584775"/>
          </a:xfrm>
          <a:prstGeom prst="rect">
            <a:avLst/>
          </a:prstGeom>
          <a:noFill/>
        </p:spPr>
        <p:txBody>
          <a:bodyPr wrap="square">
            <a:spAutoFit/>
          </a:bodyPr>
          <a:lstStyle/>
          <a:p>
            <a:pPr algn="ct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Linear regression</a:t>
            </a:r>
            <a:endParaRPr lang="he-IL" sz="3200" dirty="0"/>
          </a:p>
        </p:txBody>
      </p:sp>
      <p:sp>
        <p:nvSpPr>
          <p:cNvPr id="27" name="תיבת טקסט 26">
            <a:extLst>
              <a:ext uri="{FF2B5EF4-FFF2-40B4-BE49-F238E27FC236}">
                <a16:creationId xmlns:a16="http://schemas.microsoft.com/office/drawing/2014/main" id="{DED16DB0-D76C-40BF-B0C4-E686CD1C093E}"/>
              </a:ext>
            </a:extLst>
          </p:cNvPr>
          <p:cNvSpPr txBox="1"/>
          <p:nvPr/>
        </p:nvSpPr>
        <p:spPr>
          <a:xfrm>
            <a:off x="8775556" y="2046807"/>
            <a:ext cx="5995986" cy="584775"/>
          </a:xfrm>
          <a:prstGeom prst="rect">
            <a:avLst/>
          </a:prstGeom>
          <a:noFill/>
        </p:spPr>
        <p:txBody>
          <a:bodyPr wrap="square">
            <a:spAutoFit/>
          </a:bodyPr>
          <a:lstStyle/>
          <a:p>
            <a:pPr algn="ctr"/>
            <a:r>
              <a:rPr lang="en-US" sz="3200" dirty="0">
                <a:solidFill>
                  <a:schemeClr val="bg2">
                    <a:lumMod val="25000"/>
                  </a:schemeClr>
                </a:solidFill>
                <a:latin typeface="Hadassah Friedlaender" panose="02020603050405020304" pitchFamily="18" charset="-79"/>
                <a:cs typeface="Hadassah Friedlaender" panose="02020603050405020304" pitchFamily="18" charset="-79"/>
              </a:rPr>
              <a:t>Decision tree</a:t>
            </a:r>
            <a:endParaRPr lang="he-IL" sz="3200" dirty="0"/>
          </a:p>
        </p:txBody>
      </p:sp>
    </p:spTree>
    <p:extLst>
      <p:ext uri="{BB962C8B-B14F-4D97-AF65-F5344CB8AC3E}">
        <p14:creationId xmlns:p14="http://schemas.microsoft.com/office/powerpoint/2010/main" val="62440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FF3EB"/>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52751" y="5116368"/>
            <a:ext cx="3224529" cy="5456896"/>
          </a:xfrm>
          <a:prstGeom prst="rect">
            <a:avLst/>
          </a:prstGeom>
        </p:spPr>
      </p:pic>
      <p:sp>
        <p:nvSpPr>
          <p:cNvPr id="2" name="TextBox 2"/>
          <p:cNvSpPr txBox="1"/>
          <p:nvPr/>
        </p:nvSpPr>
        <p:spPr>
          <a:xfrm>
            <a:off x="2873393" y="2063858"/>
            <a:ext cx="10609200" cy="865622"/>
          </a:xfrm>
          <a:prstGeom prst="rect">
            <a:avLst/>
          </a:prstGeom>
        </p:spPr>
        <p:txBody>
          <a:bodyPr lIns="0" tIns="0" rIns="0" bIns="0" rtlCol="0" anchor="t">
            <a:spAutoFit/>
          </a:bodyPr>
          <a:lstStyle/>
          <a:p>
            <a:pPr marL="0" lvl="0" indent="0" algn="ctr">
              <a:lnSpc>
                <a:spcPts val="9000"/>
              </a:lnSpc>
            </a:pPr>
            <a:r>
              <a:rPr lang="en-US" sz="6600" dirty="0">
                <a:solidFill>
                  <a:srgbClr val="403533"/>
                </a:solidFill>
                <a:latin typeface="Granaina"/>
              </a:rPr>
              <a:t>1. Nearest Neighbors</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88507" y="-2281291"/>
            <a:ext cx="4074479" cy="5716743"/>
          </a:xfrm>
          <a:prstGeom prst="rect">
            <a:avLst/>
          </a:prstGeom>
        </p:spPr>
      </p:pic>
      <p:grpSp>
        <p:nvGrpSpPr>
          <p:cNvPr id="4" name="Group 4"/>
          <p:cNvGrpSpPr/>
          <p:nvPr/>
        </p:nvGrpSpPr>
        <p:grpSpPr>
          <a:xfrm>
            <a:off x="521538" y="3264116"/>
            <a:ext cx="6699980" cy="1940162"/>
            <a:chOff x="773439" y="-1184634"/>
            <a:chExt cx="6540601" cy="2446646"/>
          </a:xfrm>
        </p:grpSpPr>
        <p:sp>
          <p:nvSpPr>
            <p:cNvPr id="5" name="TextBox 5"/>
            <p:cNvSpPr txBox="1"/>
            <p:nvPr/>
          </p:nvSpPr>
          <p:spPr>
            <a:xfrm>
              <a:off x="1993938" y="-1184634"/>
              <a:ext cx="5320102" cy="55315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sp>
          <p:nvSpPr>
            <p:cNvPr id="6" name="TextBox 6"/>
            <p:cNvSpPr txBox="1"/>
            <p:nvPr/>
          </p:nvSpPr>
          <p:spPr>
            <a:xfrm>
              <a:off x="773439" y="714854"/>
              <a:ext cx="5320102" cy="547158"/>
            </a:xfrm>
            <a:prstGeom prst="rect">
              <a:avLst/>
            </a:prstGeom>
          </p:spPr>
          <p:txBody>
            <a:bodyPr lIns="0" tIns="0" rIns="0" bIns="0" rtlCol="0" anchor="t">
              <a:spAutoFit/>
            </a:bodyPr>
            <a:lstStyle/>
            <a:p>
              <a:pPr algn="r">
                <a:lnSpc>
                  <a:spcPts val="3499"/>
                </a:lnSpc>
              </a:pPr>
              <a:endParaRPr/>
            </a:p>
          </p:txBody>
        </p:sp>
      </p:grpSp>
      <p:pic>
        <p:nvPicPr>
          <p:cNvPr id="10" name="תמונה 9">
            <a:extLst>
              <a:ext uri="{FF2B5EF4-FFF2-40B4-BE49-F238E27FC236}">
                <a16:creationId xmlns:a16="http://schemas.microsoft.com/office/drawing/2014/main" id="{075B10ED-1DD8-4CB0-A0B5-03414D083915}"/>
              </a:ext>
            </a:extLst>
          </p:cNvPr>
          <p:cNvPicPr>
            <a:picLocks noChangeAspect="1"/>
          </p:cNvPicPr>
          <p:nvPr/>
        </p:nvPicPr>
        <p:blipFill>
          <a:blip r:embed="rId7"/>
          <a:stretch>
            <a:fillRect/>
          </a:stretch>
        </p:blipFill>
        <p:spPr>
          <a:xfrm>
            <a:off x="9198724" y="3970072"/>
            <a:ext cx="8567738" cy="5762954"/>
          </a:xfrm>
          <a:prstGeom prst="rect">
            <a:avLst/>
          </a:prstGeom>
        </p:spPr>
      </p:pic>
      <p:sp>
        <p:nvSpPr>
          <p:cNvPr id="13" name="TextBox 5">
            <a:extLst>
              <a:ext uri="{FF2B5EF4-FFF2-40B4-BE49-F238E27FC236}">
                <a16:creationId xmlns:a16="http://schemas.microsoft.com/office/drawing/2014/main" id="{BDE59B93-EC3E-4634-A0FE-F9668E06B644}"/>
              </a:ext>
            </a:extLst>
          </p:cNvPr>
          <p:cNvSpPr txBox="1"/>
          <p:nvPr/>
        </p:nvSpPr>
        <p:spPr>
          <a:xfrm>
            <a:off x="10344996" y="3264116"/>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pic>
        <p:nvPicPr>
          <p:cNvPr id="12" name="תמונה 11">
            <a:extLst>
              <a:ext uri="{FF2B5EF4-FFF2-40B4-BE49-F238E27FC236}">
                <a16:creationId xmlns:a16="http://schemas.microsoft.com/office/drawing/2014/main" id="{54BBD28E-2153-477B-872C-CC16D2249DBD}"/>
              </a:ext>
            </a:extLst>
          </p:cNvPr>
          <p:cNvPicPr>
            <a:picLocks noChangeAspect="1"/>
          </p:cNvPicPr>
          <p:nvPr/>
        </p:nvPicPr>
        <p:blipFill>
          <a:blip r:embed="rId8"/>
          <a:stretch>
            <a:fillRect/>
          </a:stretch>
        </p:blipFill>
        <p:spPr>
          <a:xfrm>
            <a:off x="362798" y="3970072"/>
            <a:ext cx="8248650" cy="5562600"/>
          </a:xfrm>
          <a:prstGeom prst="rect">
            <a:avLst/>
          </a:prstGeom>
        </p:spPr>
      </p:pic>
      <p:sp>
        <p:nvSpPr>
          <p:cNvPr id="7" name="TextBox 6">
            <a:extLst>
              <a:ext uri="{FF2B5EF4-FFF2-40B4-BE49-F238E27FC236}">
                <a16:creationId xmlns:a16="http://schemas.microsoft.com/office/drawing/2014/main" id="{6C18F60E-AB75-404B-8622-E75B3402FBAE}"/>
              </a:ext>
            </a:extLst>
          </p:cNvPr>
          <p:cNvSpPr txBox="1"/>
          <p:nvPr/>
        </p:nvSpPr>
        <p:spPr>
          <a:xfrm>
            <a:off x="31824" y="-373288"/>
            <a:ext cx="17766462" cy="2308324"/>
          </a:xfrm>
          <a:prstGeom prst="rect">
            <a:avLst/>
          </a:prstGeom>
          <a:noFill/>
        </p:spPr>
        <p:txBody>
          <a:bodyPr wrap="square" rtlCol="0">
            <a:spAutoFit/>
          </a:bodyPr>
          <a:lstStyle/>
          <a:p>
            <a:pPr algn="ctr"/>
            <a:r>
              <a:rPr lang="en-US" sz="7200" dirty="0">
                <a:latin typeface="Granaina" panose="020B0604020202020204" charset="0"/>
              </a:rPr>
              <a:t>Model Selection : evaluation on Train Set</a:t>
            </a:r>
          </a:p>
          <a:p>
            <a:pPr algn="ctr"/>
            <a:r>
              <a:rPr lang="en-US" sz="7200" dirty="0">
                <a:latin typeface="Granaina" panose="020B0604020202020204" charset="0"/>
              </a:rPr>
              <a:t>With LOO Cross Validation</a:t>
            </a:r>
          </a:p>
        </p:txBody>
      </p:sp>
    </p:spTree>
    <p:extLst>
      <p:ext uri="{BB962C8B-B14F-4D97-AF65-F5344CB8AC3E}">
        <p14:creationId xmlns:p14="http://schemas.microsoft.com/office/powerpoint/2010/main" val="2611846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FF3EB"/>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52751" y="5116368"/>
            <a:ext cx="3224529" cy="5456896"/>
          </a:xfrm>
          <a:prstGeom prst="rect">
            <a:avLst/>
          </a:prstGeom>
        </p:spPr>
      </p:pic>
      <p:sp>
        <p:nvSpPr>
          <p:cNvPr id="2" name="TextBox 2"/>
          <p:cNvSpPr txBox="1"/>
          <p:nvPr/>
        </p:nvSpPr>
        <p:spPr>
          <a:xfrm>
            <a:off x="3839400" y="-158986"/>
            <a:ext cx="10609200" cy="1154162"/>
          </a:xfrm>
          <a:prstGeom prst="rect">
            <a:avLst/>
          </a:prstGeom>
        </p:spPr>
        <p:txBody>
          <a:bodyPr lIns="0" tIns="0" rIns="0" bIns="0" rtlCol="0" anchor="t">
            <a:spAutoFit/>
          </a:bodyPr>
          <a:lstStyle/>
          <a:p>
            <a:pPr marL="0" lvl="0" indent="0" algn="ctr">
              <a:lnSpc>
                <a:spcPts val="9000"/>
              </a:lnSpc>
            </a:pPr>
            <a:r>
              <a:rPr lang="en-US" sz="8000" dirty="0">
                <a:solidFill>
                  <a:srgbClr val="403533"/>
                </a:solidFill>
                <a:latin typeface="Granaina"/>
              </a:rPr>
              <a:t>2. Logistic Regression</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88507" y="-2281291"/>
            <a:ext cx="4074479" cy="5716743"/>
          </a:xfrm>
          <a:prstGeom prst="rect">
            <a:avLst/>
          </a:prstGeom>
        </p:spPr>
      </p:pic>
      <p:grpSp>
        <p:nvGrpSpPr>
          <p:cNvPr id="4" name="Group 4"/>
          <p:cNvGrpSpPr/>
          <p:nvPr/>
        </p:nvGrpSpPr>
        <p:grpSpPr>
          <a:xfrm>
            <a:off x="521538" y="1143489"/>
            <a:ext cx="18041448" cy="4060789"/>
            <a:chOff x="773439" y="-3858855"/>
            <a:chExt cx="17612279" cy="5120867"/>
          </a:xfrm>
        </p:grpSpPr>
        <p:sp>
          <p:nvSpPr>
            <p:cNvPr id="5" name="TextBox 5"/>
            <p:cNvSpPr txBox="1"/>
            <p:nvPr/>
          </p:nvSpPr>
          <p:spPr>
            <a:xfrm>
              <a:off x="13065616" y="-3858855"/>
              <a:ext cx="5320102" cy="55315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sp>
          <p:nvSpPr>
            <p:cNvPr id="6" name="TextBox 6"/>
            <p:cNvSpPr txBox="1"/>
            <p:nvPr/>
          </p:nvSpPr>
          <p:spPr>
            <a:xfrm>
              <a:off x="773439" y="714854"/>
              <a:ext cx="5320102" cy="547158"/>
            </a:xfrm>
            <a:prstGeom prst="rect">
              <a:avLst/>
            </a:prstGeom>
          </p:spPr>
          <p:txBody>
            <a:bodyPr lIns="0" tIns="0" rIns="0" bIns="0" rtlCol="0" anchor="t">
              <a:spAutoFit/>
            </a:bodyPr>
            <a:lstStyle/>
            <a:p>
              <a:pPr algn="r">
                <a:lnSpc>
                  <a:spcPts val="3499"/>
                </a:lnSpc>
              </a:pPr>
              <a:endParaRPr/>
            </a:p>
          </p:txBody>
        </p:sp>
      </p:grpSp>
      <p:sp>
        <p:nvSpPr>
          <p:cNvPr id="13" name="TextBox 5">
            <a:extLst>
              <a:ext uri="{FF2B5EF4-FFF2-40B4-BE49-F238E27FC236}">
                <a16:creationId xmlns:a16="http://schemas.microsoft.com/office/drawing/2014/main" id="{BDE59B93-EC3E-4634-A0FE-F9668E06B644}"/>
              </a:ext>
            </a:extLst>
          </p:cNvPr>
          <p:cNvSpPr txBox="1"/>
          <p:nvPr/>
        </p:nvSpPr>
        <p:spPr>
          <a:xfrm>
            <a:off x="3429000" y="1143489"/>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pic>
        <p:nvPicPr>
          <p:cNvPr id="16" name="תמונה 15">
            <a:extLst>
              <a:ext uri="{FF2B5EF4-FFF2-40B4-BE49-F238E27FC236}">
                <a16:creationId xmlns:a16="http://schemas.microsoft.com/office/drawing/2014/main" id="{78F7C731-8087-42B2-AF72-260BE539C76A}"/>
              </a:ext>
            </a:extLst>
          </p:cNvPr>
          <p:cNvPicPr>
            <a:picLocks noChangeAspect="1"/>
          </p:cNvPicPr>
          <p:nvPr/>
        </p:nvPicPr>
        <p:blipFill>
          <a:blip r:embed="rId7"/>
          <a:stretch>
            <a:fillRect/>
          </a:stretch>
        </p:blipFill>
        <p:spPr>
          <a:xfrm>
            <a:off x="196489" y="1666136"/>
            <a:ext cx="8155044" cy="5411291"/>
          </a:xfrm>
          <a:prstGeom prst="rect">
            <a:avLst/>
          </a:prstGeom>
        </p:spPr>
      </p:pic>
      <p:pic>
        <p:nvPicPr>
          <p:cNvPr id="12" name="תמונה 11">
            <a:extLst>
              <a:ext uri="{FF2B5EF4-FFF2-40B4-BE49-F238E27FC236}">
                <a16:creationId xmlns:a16="http://schemas.microsoft.com/office/drawing/2014/main" id="{3286C134-E573-48B6-BF20-7D593D44A5E6}"/>
              </a:ext>
            </a:extLst>
          </p:cNvPr>
          <p:cNvPicPr>
            <a:picLocks noChangeAspect="1"/>
          </p:cNvPicPr>
          <p:nvPr/>
        </p:nvPicPr>
        <p:blipFill>
          <a:blip r:embed="rId8"/>
          <a:stretch>
            <a:fillRect/>
          </a:stretch>
        </p:blipFill>
        <p:spPr>
          <a:xfrm>
            <a:off x="2616168" y="7045189"/>
            <a:ext cx="3315686" cy="3136490"/>
          </a:xfrm>
          <a:prstGeom prst="rect">
            <a:avLst/>
          </a:prstGeom>
        </p:spPr>
      </p:pic>
      <p:pic>
        <p:nvPicPr>
          <p:cNvPr id="11" name="תמונה 10">
            <a:extLst>
              <a:ext uri="{FF2B5EF4-FFF2-40B4-BE49-F238E27FC236}">
                <a16:creationId xmlns:a16="http://schemas.microsoft.com/office/drawing/2014/main" id="{1543CBA0-133A-47B4-95BF-9E9A21072B21}"/>
              </a:ext>
            </a:extLst>
          </p:cNvPr>
          <p:cNvPicPr>
            <a:picLocks noChangeAspect="1"/>
          </p:cNvPicPr>
          <p:nvPr/>
        </p:nvPicPr>
        <p:blipFill>
          <a:blip r:embed="rId9"/>
          <a:stretch>
            <a:fillRect/>
          </a:stretch>
        </p:blipFill>
        <p:spPr>
          <a:xfrm>
            <a:off x="12209823" y="7199461"/>
            <a:ext cx="3429000" cy="2995421"/>
          </a:xfrm>
          <a:prstGeom prst="rect">
            <a:avLst/>
          </a:prstGeom>
        </p:spPr>
      </p:pic>
      <p:pic>
        <p:nvPicPr>
          <p:cNvPr id="17" name="תמונה 16">
            <a:extLst>
              <a:ext uri="{FF2B5EF4-FFF2-40B4-BE49-F238E27FC236}">
                <a16:creationId xmlns:a16="http://schemas.microsoft.com/office/drawing/2014/main" id="{26D5A8D0-C461-460E-BFF5-5A1677969B91}"/>
              </a:ext>
            </a:extLst>
          </p:cNvPr>
          <p:cNvPicPr>
            <a:picLocks noChangeAspect="1"/>
          </p:cNvPicPr>
          <p:nvPr/>
        </p:nvPicPr>
        <p:blipFill>
          <a:blip r:embed="rId10"/>
          <a:stretch>
            <a:fillRect/>
          </a:stretch>
        </p:blipFill>
        <p:spPr>
          <a:xfrm>
            <a:off x="9757136" y="1556998"/>
            <a:ext cx="8334375" cy="5610225"/>
          </a:xfrm>
          <a:prstGeom prst="rect">
            <a:avLst/>
          </a:prstGeom>
        </p:spPr>
      </p:pic>
    </p:spTree>
    <p:extLst>
      <p:ext uri="{BB962C8B-B14F-4D97-AF65-F5344CB8AC3E}">
        <p14:creationId xmlns:p14="http://schemas.microsoft.com/office/powerpoint/2010/main" val="215405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3EB"/>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7A49014E-66E7-4527-891D-E49CCD4C7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52751" y="5116368"/>
            <a:ext cx="3224529" cy="5456896"/>
          </a:xfrm>
          <a:prstGeom prst="rect">
            <a:avLst/>
          </a:prstGeom>
        </p:spPr>
      </p:pic>
      <p:sp>
        <p:nvSpPr>
          <p:cNvPr id="2" name="TextBox 2"/>
          <p:cNvSpPr txBox="1"/>
          <p:nvPr/>
        </p:nvSpPr>
        <p:spPr>
          <a:xfrm>
            <a:off x="3839400" y="-138435"/>
            <a:ext cx="10609200" cy="1154162"/>
          </a:xfrm>
          <a:prstGeom prst="rect">
            <a:avLst/>
          </a:prstGeom>
        </p:spPr>
        <p:txBody>
          <a:bodyPr lIns="0" tIns="0" rIns="0" bIns="0" rtlCol="0" anchor="t">
            <a:spAutoFit/>
          </a:bodyPr>
          <a:lstStyle/>
          <a:p>
            <a:pPr marL="0" lvl="0" indent="0" algn="ctr">
              <a:lnSpc>
                <a:spcPts val="9000"/>
              </a:lnSpc>
            </a:pPr>
            <a:r>
              <a:rPr lang="en-US" sz="8000" dirty="0">
                <a:solidFill>
                  <a:srgbClr val="403533"/>
                </a:solidFill>
                <a:latin typeface="Granaina"/>
              </a:rPr>
              <a:t>3. Decision Tree</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88507" y="-2281291"/>
            <a:ext cx="4074479" cy="5716743"/>
          </a:xfrm>
          <a:prstGeom prst="rect">
            <a:avLst/>
          </a:prstGeom>
        </p:spPr>
      </p:pic>
      <p:grpSp>
        <p:nvGrpSpPr>
          <p:cNvPr id="4" name="Group 4"/>
          <p:cNvGrpSpPr/>
          <p:nvPr/>
        </p:nvGrpSpPr>
        <p:grpSpPr>
          <a:xfrm>
            <a:off x="521538" y="1180161"/>
            <a:ext cx="18047310" cy="4024117"/>
            <a:chOff x="773439" y="-3812610"/>
            <a:chExt cx="17618002" cy="5074622"/>
          </a:xfrm>
        </p:grpSpPr>
        <p:sp>
          <p:nvSpPr>
            <p:cNvPr id="5" name="TextBox 5"/>
            <p:cNvSpPr txBox="1"/>
            <p:nvPr/>
          </p:nvSpPr>
          <p:spPr>
            <a:xfrm>
              <a:off x="13071339" y="-3812610"/>
              <a:ext cx="5320102" cy="55315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Minimalism:</a:t>
              </a:r>
            </a:p>
          </p:txBody>
        </p:sp>
        <p:sp>
          <p:nvSpPr>
            <p:cNvPr id="6" name="TextBox 6"/>
            <p:cNvSpPr txBox="1"/>
            <p:nvPr/>
          </p:nvSpPr>
          <p:spPr>
            <a:xfrm>
              <a:off x="773439" y="714854"/>
              <a:ext cx="5320102" cy="547158"/>
            </a:xfrm>
            <a:prstGeom prst="rect">
              <a:avLst/>
            </a:prstGeom>
          </p:spPr>
          <p:txBody>
            <a:bodyPr lIns="0" tIns="0" rIns="0" bIns="0" rtlCol="0" anchor="t">
              <a:spAutoFit/>
            </a:bodyPr>
            <a:lstStyle/>
            <a:p>
              <a:pPr algn="r">
                <a:lnSpc>
                  <a:spcPts val="3499"/>
                </a:lnSpc>
              </a:pPr>
              <a:endParaRPr/>
            </a:p>
          </p:txBody>
        </p:sp>
      </p:grpSp>
      <p:sp>
        <p:nvSpPr>
          <p:cNvPr id="13" name="TextBox 5">
            <a:extLst>
              <a:ext uri="{FF2B5EF4-FFF2-40B4-BE49-F238E27FC236}">
                <a16:creationId xmlns:a16="http://schemas.microsoft.com/office/drawing/2014/main" id="{BDE59B93-EC3E-4634-A0FE-F9668E06B644}"/>
              </a:ext>
            </a:extLst>
          </p:cNvPr>
          <p:cNvSpPr txBox="1"/>
          <p:nvPr/>
        </p:nvSpPr>
        <p:spPr>
          <a:xfrm>
            <a:off x="3063879" y="1198633"/>
            <a:ext cx="5449740" cy="438646"/>
          </a:xfrm>
          <a:prstGeom prst="rect">
            <a:avLst/>
          </a:prstGeom>
        </p:spPr>
        <p:txBody>
          <a:bodyPr lIns="0" tIns="0" rIns="0" bIns="0" rtlCol="0" anchor="t">
            <a:spAutoFit/>
          </a:bodyPr>
          <a:lstStyle/>
          <a:p>
            <a:pPr>
              <a:lnSpc>
                <a:spcPts val="3380"/>
              </a:lnSpc>
            </a:pPr>
            <a:r>
              <a:rPr lang="en-US" sz="3200" b="1" dirty="0">
                <a:solidFill>
                  <a:schemeClr val="bg2">
                    <a:lumMod val="25000"/>
                  </a:schemeClr>
                </a:solidFill>
                <a:latin typeface="Hadassah Friedlaender" panose="02020603050405020304" pitchFamily="18" charset="-79"/>
                <a:cs typeface="Hadassah Friedlaender" panose="02020603050405020304" pitchFamily="18" charset="-79"/>
              </a:rPr>
              <a:t>Veganism:</a:t>
            </a:r>
          </a:p>
        </p:txBody>
      </p:sp>
      <p:pic>
        <p:nvPicPr>
          <p:cNvPr id="17" name="תמונה 16">
            <a:extLst>
              <a:ext uri="{FF2B5EF4-FFF2-40B4-BE49-F238E27FC236}">
                <a16:creationId xmlns:a16="http://schemas.microsoft.com/office/drawing/2014/main" id="{E61B592E-58FD-40A0-96F5-CA9B67F41361}"/>
              </a:ext>
            </a:extLst>
          </p:cNvPr>
          <p:cNvPicPr>
            <a:picLocks noChangeAspect="1"/>
          </p:cNvPicPr>
          <p:nvPr/>
        </p:nvPicPr>
        <p:blipFill>
          <a:blip r:embed="rId7"/>
          <a:stretch>
            <a:fillRect/>
          </a:stretch>
        </p:blipFill>
        <p:spPr>
          <a:xfrm>
            <a:off x="2663009" y="7083166"/>
            <a:ext cx="3691554" cy="3203834"/>
          </a:xfrm>
          <a:prstGeom prst="rect">
            <a:avLst/>
          </a:prstGeom>
        </p:spPr>
      </p:pic>
      <p:pic>
        <p:nvPicPr>
          <p:cNvPr id="20" name="תמונה 19">
            <a:extLst>
              <a:ext uri="{FF2B5EF4-FFF2-40B4-BE49-F238E27FC236}">
                <a16:creationId xmlns:a16="http://schemas.microsoft.com/office/drawing/2014/main" id="{F2295032-AFB3-4128-86A6-80F8F9F0982A}"/>
              </a:ext>
            </a:extLst>
          </p:cNvPr>
          <p:cNvPicPr>
            <a:picLocks noChangeAspect="1"/>
          </p:cNvPicPr>
          <p:nvPr/>
        </p:nvPicPr>
        <p:blipFill>
          <a:blip r:embed="rId8"/>
          <a:stretch>
            <a:fillRect/>
          </a:stretch>
        </p:blipFill>
        <p:spPr>
          <a:xfrm>
            <a:off x="521538" y="1680629"/>
            <a:ext cx="7974496" cy="5432971"/>
          </a:xfrm>
          <a:prstGeom prst="rect">
            <a:avLst/>
          </a:prstGeom>
        </p:spPr>
      </p:pic>
      <p:pic>
        <p:nvPicPr>
          <p:cNvPr id="12" name="תמונה 11">
            <a:extLst>
              <a:ext uri="{FF2B5EF4-FFF2-40B4-BE49-F238E27FC236}">
                <a16:creationId xmlns:a16="http://schemas.microsoft.com/office/drawing/2014/main" id="{5793BE1D-C1E4-4CD3-8B2D-B96218927A76}"/>
              </a:ext>
            </a:extLst>
          </p:cNvPr>
          <p:cNvPicPr>
            <a:picLocks noChangeAspect="1"/>
          </p:cNvPicPr>
          <p:nvPr/>
        </p:nvPicPr>
        <p:blipFill>
          <a:blip r:embed="rId9"/>
          <a:stretch>
            <a:fillRect/>
          </a:stretch>
        </p:blipFill>
        <p:spPr>
          <a:xfrm>
            <a:off x="9791968" y="1654252"/>
            <a:ext cx="8410575" cy="5686425"/>
          </a:xfrm>
          <a:prstGeom prst="rect">
            <a:avLst/>
          </a:prstGeom>
        </p:spPr>
      </p:pic>
      <p:pic>
        <p:nvPicPr>
          <p:cNvPr id="9" name="תמונה 8">
            <a:extLst>
              <a:ext uri="{FF2B5EF4-FFF2-40B4-BE49-F238E27FC236}">
                <a16:creationId xmlns:a16="http://schemas.microsoft.com/office/drawing/2014/main" id="{76F4603A-A960-40D9-BA34-8DC1C14D5924}"/>
              </a:ext>
            </a:extLst>
          </p:cNvPr>
          <p:cNvPicPr>
            <a:picLocks noChangeAspect="1"/>
          </p:cNvPicPr>
          <p:nvPr/>
        </p:nvPicPr>
        <p:blipFill>
          <a:blip r:embed="rId10"/>
          <a:stretch>
            <a:fillRect/>
          </a:stretch>
        </p:blipFill>
        <p:spPr>
          <a:xfrm>
            <a:off x="12163280" y="7283970"/>
            <a:ext cx="3667950" cy="2972604"/>
          </a:xfrm>
          <a:prstGeom prst="rect">
            <a:avLst/>
          </a:prstGeom>
        </p:spPr>
      </p:pic>
    </p:spTree>
    <p:extLst>
      <p:ext uri="{BB962C8B-B14F-4D97-AF65-F5344CB8AC3E}">
        <p14:creationId xmlns:p14="http://schemas.microsoft.com/office/powerpoint/2010/main" val="2125398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6867</TotalTime>
  <Words>729</Words>
  <Application>Microsoft Office PowerPoint</Application>
  <PresentationFormat>Custom</PresentationFormat>
  <Paragraphs>176</Paragraphs>
  <Slides>15</Slides>
  <Notes>14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Granaina</vt:lpstr>
      <vt:lpstr>Hadassah Friedlaender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Helplessness and Taking Action: coping strategies to the climate change</dc:title>
  <dc:creator>NELLY</dc:creator>
  <cp:lastModifiedBy>waseem salami</cp:lastModifiedBy>
  <cp:revision>25</cp:revision>
  <dcterms:created xsi:type="dcterms:W3CDTF">2006-08-16T00:00:00Z</dcterms:created>
  <dcterms:modified xsi:type="dcterms:W3CDTF">2022-01-26T11:25:12Z</dcterms:modified>
  <dc:identifier>DAEvpAzR1IA</dc:identifier>
</cp:coreProperties>
</file>